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8" r:id="rId13"/>
    <p:sldId id="273" r:id="rId14"/>
    <p:sldId id="271" r:id="rId15"/>
    <p:sldId id="272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>
        <p:scale>
          <a:sx n="125" d="100"/>
          <a:sy n="125" d="100"/>
        </p:scale>
        <p:origin x="872" y="8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F0C2D3-D7B7-44AC-97C9-115BEBED648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pPr latinLnBrk="1"/>
          <a:endParaRPr lang="ko-KR" altLang="en-US"/>
        </a:p>
      </dgm:t>
    </dgm:pt>
    <dgm:pt modelId="{30333BD2-C0DF-4DA6-9E01-740DA81D1D0A}">
      <dgm:prSet phldrT="[텍스트]" custT="1"/>
      <dgm:spPr>
        <a:solidFill>
          <a:srgbClr val="002060"/>
        </a:solidFill>
      </dgm:spPr>
      <dgm:t>
        <a:bodyPr/>
        <a:lstStyle/>
        <a:p>
          <a:pPr latinLnBrk="1"/>
          <a:r>
            <a:rPr lang="en-US" altLang="ko-KR" sz="4000" dirty="0"/>
            <a:t>&lt;html&gt;</a:t>
          </a:r>
          <a:endParaRPr lang="ko-KR" altLang="en-US" sz="4000" dirty="0"/>
        </a:p>
      </dgm:t>
    </dgm:pt>
    <dgm:pt modelId="{8C92D616-0BD2-4FF5-8409-549EE43F9FF4}" type="parTrans" cxnId="{6BA3EAC2-24B0-4376-BECA-279E88004779}">
      <dgm:prSet/>
      <dgm:spPr/>
      <dgm:t>
        <a:bodyPr/>
        <a:lstStyle/>
        <a:p>
          <a:pPr latinLnBrk="1"/>
          <a:endParaRPr lang="ko-KR" altLang="en-US"/>
        </a:p>
      </dgm:t>
    </dgm:pt>
    <dgm:pt modelId="{C453E33B-E012-47FE-920B-F62772ECDCAC}" type="sibTrans" cxnId="{6BA3EAC2-24B0-4376-BECA-279E88004779}">
      <dgm:prSet/>
      <dgm:spPr/>
      <dgm:t>
        <a:bodyPr/>
        <a:lstStyle/>
        <a:p>
          <a:pPr latinLnBrk="1"/>
          <a:endParaRPr lang="ko-KR" altLang="en-US"/>
        </a:p>
      </dgm:t>
    </dgm:pt>
    <dgm:pt modelId="{711D7E1A-3360-4CFE-8192-0887C218F868}">
      <dgm:prSet phldrT="[텍스트]" custT="1"/>
      <dgm:spPr/>
      <dgm:t>
        <a:bodyPr/>
        <a:lstStyle/>
        <a:p>
          <a:pPr latinLnBrk="1"/>
          <a:r>
            <a:rPr lang="en-US" altLang="ko-KR" sz="2800" dirty="0"/>
            <a:t>&lt;head&gt;</a:t>
          </a:r>
          <a:endParaRPr lang="ko-KR" altLang="en-US" sz="2800" dirty="0"/>
        </a:p>
      </dgm:t>
    </dgm:pt>
    <dgm:pt modelId="{4C9CD48C-CC17-4150-BCB8-6D4E13E5E629}" type="parTrans" cxnId="{8BAD487B-6789-49B0-AF42-EF0253089E6F}">
      <dgm:prSet/>
      <dgm:spPr/>
      <dgm:t>
        <a:bodyPr/>
        <a:lstStyle/>
        <a:p>
          <a:pPr latinLnBrk="1"/>
          <a:endParaRPr lang="ko-KR" altLang="en-US"/>
        </a:p>
      </dgm:t>
    </dgm:pt>
    <dgm:pt modelId="{68E7B8EC-A648-496B-A8B2-28AD198B7EA3}" type="sibTrans" cxnId="{8BAD487B-6789-49B0-AF42-EF0253089E6F}">
      <dgm:prSet/>
      <dgm:spPr/>
      <dgm:t>
        <a:bodyPr/>
        <a:lstStyle/>
        <a:p>
          <a:pPr latinLnBrk="1"/>
          <a:endParaRPr lang="ko-KR" altLang="en-US"/>
        </a:p>
      </dgm:t>
    </dgm:pt>
    <dgm:pt modelId="{04FDC719-DDA0-4DE1-9498-D983EAC9DB82}">
      <dgm:prSet phldrT="[텍스트]" custT="1"/>
      <dgm:spPr/>
      <dgm:t>
        <a:bodyPr/>
        <a:lstStyle/>
        <a:p>
          <a:pPr latinLnBrk="1"/>
          <a:r>
            <a:rPr lang="en-US" altLang="ko-KR" sz="2800" dirty="0"/>
            <a:t>&lt;body&gt;</a:t>
          </a:r>
          <a:endParaRPr lang="ko-KR" altLang="en-US" sz="2800" dirty="0"/>
        </a:p>
      </dgm:t>
    </dgm:pt>
    <dgm:pt modelId="{1B5F8F95-F403-43C2-9813-3C70F896BF4A}" type="parTrans" cxnId="{703245DB-B094-45A5-B50B-373410552B41}">
      <dgm:prSet/>
      <dgm:spPr/>
      <dgm:t>
        <a:bodyPr/>
        <a:lstStyle/>
        <a:p>
          <a:pPr latinLnBrk="1"/>
          <a:endParaRPr lang="ko-KR" altLang="en-US"/>
        </a:p>
      </dgm:t>
    </dgm:pt>
    <dgm:pt modelId="{D805C388-D21B-4747-BC73-D8E0FFF8FAD3}" type="sibTrans" cxnId="{703245DB-B094-45A5-B50B-373410552B41}">
      <dgm:prSet/>
      <dgm:spPr/>
      <dgm:t>
        <a:bodyPr/>
        <a:lstStyle/>
        <a:p>
          <a:pPr latinLnBrk="1"/>
          <a:endParaRPr lang="ko-KR" altLang="en-US"/>
        </a:p>
      </dgm:t>
    </dgm:pt>
    <dgm:pt modelId="{4A2007E5-E4D7-4EB7-9931-4D414A565551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&lt;meta&gt;</a:t>
          </a:r>
          <a:endParaRPr lang="ko-KR" altLang="en-US" sz="800" dirty="0"/>
        </a:p>
      </dgm:t>
    </dgm:pt>
    <dgm:pt modelId="{2C0CBB5B-F71A-4ACB-B376-B4E47824805B}" type="parTrans" cxnId="{03A79F18-122D-4629-ABBE-D21A51C2748B}">
      <dgm:prSet/>
      <dgm:spPr/>
      <dgm:t>
        <a:bodyPr/>
        <a:lstStyle/>
        <a:p>
          <a:pPr latinLnBrk="1"/>
          <a:endParaRPr lang="ko-KR" altLang="en-US"/>
        </a:p>
      </dgm:t>
    </dgm:pt>
    <dgm:pt modelId="{EF0B4072-4C27-42EA-97CC-B9E223F9DC55}" type="sibTrans" cxnId="{03A79F18-122D-4629-ABBE-D21A51C2748B}">
      <dgm:prSet/>
      <dgm:spPr/>
      <dgm:t>
        <a:bodyPr/>
        <a:lstStyle/>
        <a:p>
          <a:pPr latinLnBrk="1"/>
          <a:endParaRPr lang="ko-KR" altLang="en-US"/>
        </a:p>
      </dgm:t>
    </dgm:pt>
    <dgm:pt modelId="{880DD326-A341-43BD-98B6-BFA2D2AEB7A3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&lt;title&gt;</a:t>
          </a:r>
          <a:endParaRPr lang="ko-KR" altLang="en-US" sz="800" dirty="0"/>
        </a:p>
      </dgm:t>
    </dgm:pt>
    <dgm:pt modelId="{3070CCA5-1E9F-4705-B0E0-8264E5AD388C}" type="parTrans" cxnId="{60AE2BCD-3702-45E4-843A-EFABBF9BCD93}">
      <dgm:prSet/>
      <dgm:spPr/>
      <dgm:t>
        <a:bodyPr/>
        <a:lstStyle/>
        <a:p>
          <a:pPr latinLnBrk="1"/>
          <a:endParaRPr lang="ko-KR" altLang="en-US"/>
        </a:p>
      </dgm:t>
    </dgm:pt>
    <dgm:pt modelId="{071258E0-A4EC-4F35-B0D8-069501D1C567}" type="sibTrans" cxnId="{60AE2BCD-3702-45E4-843A-EFABBF9BCD93}">
      <dgm:prSet/>
      <dgm:spPr/>
      <dgm:t>
        <a:bodyPr/>
        <a:lstStyle/>
        <a:p>
          <a:pPr latinLnBrk="1"/>
          <a:endParaRPr lang="ko-KR" altLang="en-US"/>
        </a:p>
      </dgm:t>
    </dgm:pt>
    <dgm:pt modelId="{31C7ED26-795C-463F-A0C3-53AD24F02336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&lt;meta&gt;</a:t>
          </a:r>
          <a:endParaRPr lang="ko-KR" altLang="en-US" sz="800" dirty="0"/>
        </a:p>
      </dgm:t>
    </dgm:pt>
    <dgm:pt modelId="{7630AB94-7C97-4426-94BB-E257C06B0061}" type="parTrans" cxnId="{7DDF340B-21F5-4D26-A67C-CE712650918F}">
      <dgm:prSet/>
      <dgm:spPr/>
      <dgm:t>
        <a:bodyPr/>
        <a:lstStyle/>
        <a:p>
          <a:pPr latinLnBrk="1"/>
          <a:endParaRPr lang="ko-KR" altLang="en-US"/>
        </a:p>
      </dgm:t>
    </dgm:pt>
    <dgm:pt modelId="{1E09A9D9-CECA-4DDF-AC85-2F3EE38C4232}" type="sibTrans" cxnId="{7DDF340B-21F5-4D26-A67C-CE712650918F}">
      <dgm:prSet/>
      <dgm:spPr/>
      <dgm:t>
        <a:bodyPr/>
        <a:lstStyle/>
        <a:p>
          <a:pPr latinLnBrk="1"/>
          <a:endParaRPr lang="ko-KR" altLang="en-US"/>
        </a:p>
      </dgm:t>
    </dgm:pt>
    <dgm:pt modelId="{C8C0BAE4-9224-420F-AA96-19C191850D02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&lt;meta&gt;</a:t>
          </a:r>
          <a:endParaRPr lang="ko-KR" altLang="en-US" sz="800" dirty="0"/>
        </a:p>
      </dgm:t>
    </dgm:pt>
    <dgm:pt modelId="{4D27FCB9-1DC8-4B52-BDA6-3082AAC868A6}" type="parTrans" cxnId="{703F6B2E-9E09-46AF-B0D4-C26FAA264A7F}">
      <dgm:prSet/>
      <dgm:spPr/>
      <dgm:t>
        <a:bodyPr/>
        <a:lstStyle/>
        <a:p>
          <a:pPr latinLnBrk="1"/>
          <a:endParaRPr lang="ko-KR" altLang="en-US"/>
        </a:p>
      </dgm:t>
    </dgm:pt>
    <dgm:pt modelId="{6743E008-EACD-4FF1-8A13-FEE1816CE9BA}" type="sibTrans" cxnId="{703F6B2E-9E09-46AF-B0D4-C26FAA264A7F}">
      <dgm:prSet/>
      <dgm:spPr/>
      <dgm:t>
        <a:bodyPr/>
        <a:lstStyle/>
        <a:p>
          <a:pPr latinLnBrk="1"/>
          <a:endParaRPr lang="ko-KR" altLang="en-US"/>
        </a:p>
      </dgm:t>
    </dgm:pt>
    <dgm:pt modelId="{5290F4D2-B2AD-4449-9B37-FD4FB4EB3145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&lt;link&gt;</a:t>
          </a:r>
          <a:endParaRPr lang="ko-KR" altLang="en-US" sz="800" dirty="0"/>
        </a:p>
      </dgm:t>
    </dgm:pt>
    <dgm:pt modelId="{3954D605-837F-4C0E-AB49-33C821D9A512}" type="parTrans" cxnId="{BA3A63CF-E154-4926-99AB-D1D33BA7B32E}">
      <dgm:prSet/>
      <dgm:spPr/>
      <dgm:t>
        <a:bodyPr/>
        <a:lstStyle/>
        <a:p>
          <a:pPr latinLnBrk="1"/>
          <a:endParaRPr lang="ko-KR" altLang="en-US"/>
        </a:p>
      </dgm:t>
    </dgm:pt>
    <dgm:pt modelId="{5F3C3430-C73F-4A54-AC46-1CAEFAD3CC23}" type="sibTrans" cxnId="{BA3A63CF-E154-4926-99AB-D1D33BA7B32E}">
      <dgm:prSet/>
      <dgm:spPr/>
      <dgm:t>
        <a:bodyPr/>
        <a:lstStyle/>
        <a:p>
          <a:pPr latinLnBrk="1"/>
          <a:endParaRPr lang="ko-KR" altLang="en-US"/>
        </a:p>
      </dgm:t>
    </dgm:pt>
    <dgm:pt modelId="{48E6C957-E8DD-4817-BEAA-1DD5DA2A2429}">
      <dgm:prSet phldrT="[텍스트]" custT="1"/>
      <dgm:spPr>
        <a:solidFill>
          <a:schemeClr val="bg1">
            <a:lumMod val="65000"/>
          </a:schemeClr>
        </a:solidFill>
      </dgm:spPr>
      <dgm:t>
        <a:bodyPr/>
        <a:lstStyle/>
        <a:p>
          <a:pPr latinLnBrk="1"/>
          <a:r>
            <a:rPr lang="en-US" altLang="ko-KR" sz="800" dirty="0"/>
            <a:t>&lt;link&gt;</a:t>
          </a:r>
          <a:endParaRPr lang="ko-KR" altLang="en-US" sz="800" dirty="0"/>
        </a:p>
      </dgm:t>
    </dgm:pt>
    <dgm:pt modelId="{1641DDC3-BC13-48F7-A3B9-CEB377C0FF04}" type="parTrans" cxnId="{E267F299-4604-424B-AB85-881A1E99635C}">
      <dgm:prSet/>
      <dgm:spPr/>
      <dgm:t>
        <a:bodyPr/>
        <a:lstStyle/>
        <a:p>
          <a:pPr latinLnBrk="1"/>
          <a:endParaRPr lang="ko-KR" altLang="en-US"/>
        </a:p>
      </dgm:t>
    </dgm:pt>
    <dgm:pt modelId="{6E3D0C14-778E-4C9E-9EBA-E6A6EE16FF76}" type="sibTrans" cxnId="{E267F299-4604-424B-AB85-881A1E99635C}">
      <dgm:prSet/>
      <dgm:spPr/>
      <dgm:t>
        <a:bodyPr/>
        <a:lstStyle/>
        <a:p>
          <a:pPr latinLnBrk="1"/>
          <a:endParaRPr lang="ko-KR" altLang="en-US"/>
        </a:p>
      </dgm:t>
    </dgm:pt>
    <dgm:pt modelId="{B76ABB22-8DD8-4F81-B90D-D0CECA8BC442}">
      <dgm:prSet phldrT="[텍스트]" custT="1"/>
      <dgm:spPr>
        <a:solidFill>
          <a:srgbClr val="4472C4"/>
        </a:solidFill>
      </dgm:spPr>
      <dgm:t>
        <a:bodyPr/>
        <a:lstStyle/>
        <a:p>
          <a:pPr latinLnBrk="1"/>
          <a:r>
            <a:rPr lang="en-US" altLang="ko-KR" sz="1400" dirty="0"/>
            <a:t>&lt;div id=“</a:t>
          </a:r>
          <a:r>
            <a:rPr lang="en-US" altLang="ko-KR" sz="1400" dirty="0" err="1"/>
            <a:t>gnb</a:t>
          </a:r>
          <a:r>
            <a:rPr lang="en-US" altLang="ko-KR" sz="1400" dirty="0"/>
            <a:t>”&gt;</a:t>
          </a:r>
          <a:endParaRPr lang="ko-KR" altLang="en-US" sz="1400" dirty="0"/>
        </a:p>
      </dgm:t>
    </dgm:pt>
    <dgm:pt modelId="{B1BC2A8C-FB54-402B-93D4-6C1820BFEBB2}" type="parTrans" cxnId="{A3AED698-ECF3-4A99-BDC4-BFAF9A81A8BD}">
      <dgm:prSet/>
      <dgm:spPr/>
      <dgm:t>
        <a:bodyPr/>
        <a:lstStyle/>
        <a:p>
          <a:pPr latinLnBrk="1"/>
          <a:endParaRPr lang="ko-KR" altLang="en-US"/>
        </a:p>
      </dgm:t>
    </dgm:pt>
    <dgm:pt modelId="{37E76043-1425-46F9-836F-6217D3A6061E}" type="sibTrans" cxnId="{A3AED698-ECF3-4A99-BDC4-BFAF9A81A8BD}">
      <dgm:prSet/>
      <dgm:spPr/>
      <dgm:t>
        <a:bodyPr/>
        <a:lstStyle/>
        <a:p>
          <a:pPr latinLnBrk="1"/>
          <a:endParaRPr lang="ko-KR" altLang="en-US"/>
        </a:p>
      </dgm:t>
    </dgm:pt>
    <dgm:pt modelId="{1A719DD3-F59E-402B-BECE-D6C86BF5A348}">
      <dgm:prSet phldrT="[텍스트]" custT="1"/>
      <dgm:spPr>
        <a:solidFill>
          <a:srgbClr val="4472C4"/>
        </a:solidFill>
      </dgm:spPr>
      <dgm:t>
        <a:bodyPr/>
        <a:lstStyle/>
        <a:p>
          <a:pPr latinLnBrk="1"/>
          <a:r>
            <a:rPr lang="en-US" altLang="ko-KR" sz="1400" dirty="0"/>
            <a:t>&lt;header&gt;</a:t>
          </a:r>
          <a:endParaRPr lang="ko-KR" altLang="en-US" sz="1400" dirty="0"/>
        </a:p>
      </dgm:t>
    </dgm:pt>
    <dgm:pt modelId="{F535B9F2-601F-4F21-BCE8-3D357D53FD1E}" type="parTrans" cxnId="{7221B4F4-5314-4748-ABDD-2FBFEB807A11}">
      <dgm:prSet/>
      <dgm:spPr/>
      <dgm:t>
        <a:bodyPr/>
        <a:lstStyle/>
        <a:p>
          <a:pPr latinLnBrk="1"/>
          <a:endParaRPr lang="ko-KR" altLang="en-US"/>
        </a:p>
      </dgm:t>
    </dgm:pt>
    <dgm:pt modelId="{EC1B4B37-E90A-46C6-9CE1-0DC481F3C4F4}" type="sibTrans" cxnId="{7221B4F4-5314-4748-ABDD-2FBFEB807A11}">
      <dgm:prSet/>
      <dgm:spPr/>
      <dgm:t>
        <a:bodyPr/>
        <a:lstStyle/>
        <a:p>
          <a:pPr latinLnBrk="1"/>
          <a:endParaRPr lang="ko-KR" altLang="en-US"/>
        </a:p>
      </dgm:t>
    </dgm:pt>
    <dgm:pt modelId="{61FCC585-5223-4AFD-9B37-59579EF1C472}">
      <dgm:prSet phldrT="[텍스트]" custT="1"/>
      <dgm:spPr>
        <a:solidFill>
          <a:srgbClr val="4472C4"/>
        </a:solidFill>
      </dgm:spPr>
      <dgm:t>
        <a:bodyPr/>
        <a:lstStyle/>
        <a:p>
          <a:pPr latinLnBrk="1"/>
          <a:r>
            <a:rPr lang="en-US" altLang="ko-KR" sz="1400" dirty="0"/>
            <a:t>&lt;footer&gt;</a:t>
          </a:r>
          <a:endParaRPr lang="ko-KR" altLang="en-US" sz="1400" dirty="0"/>
        </a:p>
      </dgm:t>
    </dgm:pt>
    <dgm:pt modelId="{1FA6CD0E-BB4B-47D1-A3A2-26D398765FA4}" type="parTrans" cxnId="{57374812-8907-4598-A035-E251FDFF1C24}">
      <dgm:prSet/>
      <dgm:spPr/>
      <dgm:t>
        <a:bodyPr/>
        <a:lstStyle/>
        <a:p>
          <a:pPr latinLnBrk="1"/>
          <a:endParaRPr lang="ko-KR" altLang="en-US"/>
        </a:p>
      </dgm:t>
    </dgm:pt>
    <dgm:pt modelId="{2B352EC1-F6BA-4793-9485-54B03738FCE9}" type="sibTrans" cxnId="{57374812-8907-4598-A035-E251FDFF1C24}">
      <dgm:prSet/>
      <dgm:spPr/>
      <dgm:t>
        <a:bodyPr/>
        <a:lstStyle/>
        <a:p>
          <a:pPr latinLnBrk="1"/>
          <a:endParaRPr lang="ko-KR" altLang="en-US"/>
        </a:p>
      </dgm:t>
    </dgm:pt>
    <dgm:pt modelId="{7D5FDE96-288F-479F-816A-F5E5D7BBB7D9}">
      <dgm:prSet phldrT="[텍스트]" custT="1"/>
      <dgm:spPr>
        <a:solidFill>
          <a:srgbClr val="4472C4"/>
        </a:solidFill>
      </dgm:spPr>
      <dgm:t>
        <a:bodyPr/>
        <a:lstStyle/>
        <a:p>
          <a:pPr latinLnBrk="1"/>
          <a:r>
            <a:rPr lang="en-US" altLang="ko-KR" sz="1400" dirty="0"/>
            <a:t>&lt;div id=“</a:t>
          </a:r>
          <a:r>
            <a:rPr lang="en-US" altLang="ko-KR" sz="1400" dirty="0" err="1"/>
            <a:t>main_container</a:t>
          </a:r>
          <a:r>
            <a:rPr lang="en-US" altLang="ko-KR" sz="1400" dirty="0"/>
            <a:t>”&gt;</a:t>
          </a:r>
          <a:endParaRPr lang="ko-KR" altLang="en-US" sz="1400" dirty="0"/>
        </a:p>
      </dgm:t>
    </dgm:pt>
    <dgm:pt modelId="{239F95BA-474B-486B-8BA2-1F6F476BED98}" type="sibTrans" cxnId="{D5ECBE1A-F540-422F-833C-02418B136C76}">
      <dgm:prSet/>
      <dgm:spPr/>
      <dgm:t>
        <a:bodyPr/>
        <a:lstStyle/>
        <a:p>
          <a:pPr latinLnBrk="1"/>
          <a:endParaRPr lang="ko-KR" altLang="en-US"/>
        </a:p>
      </dgm:t>
    </dgm:pt>
    <dgm:pt modelId="{CFE85F96-6B31-4FD6-9C70-942C04D0C14C}" type="parTrans" cxnId="{D5ECBE1A-F540-422F-833C-02418B136C76}">
      <dgm:prSet/>
      <dgm:spPr/>
      <dgm:t>
        <a:bodyPr/>
        <a:lstStyle/>
        <a:p>
          <a:pPr latinLnBrk="1"/>
          <a:endParaRPr lang="ko-KR" altLang="en-US"/>
        </a:p>
      </dgm:t>
    </dgm:pt>
    <dgm:pt modelId="{91600989-EA68-4540-8A5C-9976889574C5}" type="pres">
      <dgm:prSet presAssocID="{65F0C2D3-D7B7-44AC-97C9-115BEBED648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7249AB1-52A5-4D56-B329-5FF57B1BF452}" type="pres">
      <dgm:prSet presAssocID="{30333BD2-C0DF-4DA6-9E01-740DA81D1D0A}" presName="hierRoot1" presStyleCnt="0">
        <dgm:presLayoutVars>
          <dgm:hierBranch val="init"/>
        </dgm:presLayoutVars>
      </dgm:prSet>
      <dgm:spPr/>
    </dgm:pt>
    <dgm:pt modelId="{68350A32-CF80-410C-9C95-D2001DF69955}" type="pres">
      <dgm:prSet presAssocID="{30333BD2-C0DF-4DA6-9E01-740DA81D1D0A}" presName="rootComposite1" presStyleCnt="0"/>
      <dgm:spPr/>
    </dgm:pt>
    <dgm:pt modelId="{1BA72C95-F786-4904-8A70-D0DC62DCBA9D}" type="pres">
      <dgm:prSet presAssocID="{30333BD2-C0DF-4DA6-9E01-740DA81D1D0A}" presName="rootText1" presStyleLbl="node0" presStyleIdx="0" presStyleCnt="1" custScaleX="98690" custLinFactNeighborX="-94936" custLinFactNeighborY="-25418">
        <dgm:presLayoutVars>
          <dgm:chPref val="3"/>
        </dgm:presLayoutVars>
      </dgm:prSet>
      <dgm:spPr/>
    </dgm:pt>
    <dgm:pt modelId="{AB2ED130-F9E4-4C2C-808E-4EFDEC31D627}" type="pres">
      <dgm:prSet presAssocID="{30333BD2-C0DF-4DA6-9E01-740DA81D1D0A}" presName="rootConnector1" presStyleLbl="node1" presStyleIdx="0" presStyleCnt="0"/>
      <dgm:spPr/>
    </dgm:pt>
    <dgm:pt modelId="{6ECF5A36-2B21-48A0-A9E2-B2C5C88B811F}" type="pres">
      <dgm:prSet presAssocID="{30333BD2-C0DF-4DA6-9E01-740DA81D1D0A}" presName="hierChild2" presStyleCnt="0"/>
      <dgm:spPr/>
    </dgm:pt>
    <dgm:pt modelId="{E3F5374B-4A31-4AED-9312-29498D883992}" type="pres">
      <dgm:prSet presAssocID="{4C9CD48C-CC17-4150-BCB8-6D4E13E5E629}" presName="Name64" presStyleLbl="parChTrans1D2" presStyleIdx="0" presStyleCnt="2"/>
      <dgm:spPr/>
    </dgm:pt>
    <dgm:pt modelId="{F3FBDB20-C98D-4D4F-AA58-3C02808040A8}" type="pres">
      <dgm:prSet presAssocID="{711D7E1A-3360-4CFE-8192-0887C218F868}" presName="hierRoot2" presStyleCnt="0">
        <dgm:presLayoutVars>
          <dgm:hierBranch val="init"/>
        </dgm:presLayoutVars>
      </dgm:prSet>
      <dgm:spPr/>
    </dgm:pt>
    <dgm:pt modelId="{857B6606-7C80-4F2A-A591-3A48DDD1C5FD}" type="pres">
      <dgm:prSet presAssocID="{711D7E1A-3360-4CFE-8192-0887C218F868}" presName="rootComposite" presStyleCnt="0"/>
      <dgm:spPr/>
    </dgm:pt>
    <dgm:pt modelId="{0924C917-9D51-4FFF-A9B6-356E8D1C9D1E}" type="pres">
      <dgm:prSet presAssocID="{711D7E1A-3360-4CFE-8192-0887C218F868}" presName="rootText" presStyleLbl="node2" presStyleIdx="0" presStyleCnt="2" custScaleX="78549" custScaleY="117951" custLinFactNeighborX="-45534" custLinFactNeighborY="-71826">
        <dgm:presLayoutVars>
          <dgm:chPref val="3"/>
        </dgm:presLayoutVars>
      </dgm:prSet>
      <dgm:spPr/>
    </dgm:pt>
    <dgm:pt modelId="{D4879944-C544-48C3-8B58-A5B260113694}" type="pres">
      <dgm:prSet presAssocID="{711D7E1A-3360-4CFE-8192-0887C218F868}" presName="rootConnector" presStyleLbl="node2" presStyleIdx="0" presStyleCnt="2"/>
      <dgm:spPr/>
    </dgm:pt>
    <dgm:pt modelId="{56C336A1-98A8-497E-A12E-FBEFBD56F8B3}" type="pres">
      <dgm:prSet presAssocID="{711D7E1A-3360-4CFE-8192-0887C218F868}" presName="hierChild4" presStyleCnt="0"/>
      <dgm:spPr/>
    </dgm:pt>
    <dgm:pt modelId="{E80B0271-B554-4EAB-9DC5-F68803627294}" type="pres">
      <dgm:prSet presAssocID="{2C0CBB5B-F71A-4ACB-B376-B4E47824805B}" presName="Name64" presStyleLbl="parChTrans1D3" presStyleIdx="0" presStyleCnt="10"/>
      <dgm:spPr/>
    </dgm:pt>
    <dgm:pt modelId="{41F8FCA7-8001-4979-8786-E872DB179BF5}" type="pres">
      <dgm:prSet presAssocID="{4A2007E5-E4D7-4EB7-9931-4D414A565551}" presName="hierRoot2" presStyleCnt="0">
        <dgm:presLayoutVars>
          <dgm:hierBranch val="init"/>
        </dgm:presLayoutVars>
      </dgm:prSet>
      <dgm:spPr/>
    </dgm:pt>
    <dgm:pt modelId="{8978027A-BD85-4276-924F-6CD723905218}" type="pres">
      <dgm:prSet presAssocID="{4A2007E5-E4D7-4EB7-9931-4D414A565551}" presName="rootComposite" presStyleCnt="0"/>
      <dgm:spPr/>
    </dgm:pt>
    <dgm:pt modelId="{0520BB36-83ED-4A74-836F-813CF1F45EDE}" type="pres">
      <dgm:prSet presAssocID="{4A2007E5-E4D7-4EB7-9931-4D414A565551}" presName="rootText" presStyleLbl="node3" presStyleIdx="0" presStyleCnt="10" custScaleX="27526" custScaleY="36675" custLinFactNeighborX="-52890" custLinFactNeighborY="21903">
        <dgm:presLayoutVars>
          <dgm:chPref val="3"/>
        </dgm:presLayoutVars>
      </dgm:prSet>
      <dgm:spPr/>
    </dgm:pt>
    <dgm:pt modelId="{52F5E94C-F9A7-44A8-A25D-8F2ABA848BE5}" type="pres">
      <dgm:prSet presAssocID="{4A2007E5-E4D7-4EB7-9931-4D414A565551}" presName="rootConnector" presStyleLbl="node3" presStyleIdx="0" presStyleCnt="10"/>
      <dgm:spPr/>
    </dgm:pt>
    <dgm:pt modelId="{3AD53D17-BC2D-43B0-BC2A-9C804127D215}" type="pres">
      <dgm:prSet presAssocID="{4A2007E5-E4D7-4EB7-9931-4D414A565551}" presName="hierChild4" presStyleCnt="0"/>
      <dgm:spPr/>
    </dgm:pt>
    <dgm:pt modelId="{C7A40015-F37C-4D03-BA30-45AD8F781D4C}" type="pres">
      <dgm:prSet presAssocID="{4A2007E5-E4D7-4EB7-9931-4D414A565551}" presName="hierChild5" presStyleCnt="0"/>
      <dgm:spPr/>
    </dgm:pt>
    <dgm:pt modelId="{C9B563BD-D497-42FF-B001-C57B92C7DBAF}" type="pres">
      <dgm:prSet presAssocID="{7630AB94-7C97-4426-94BB-E257C06B0061}" presName="Name64" presStyleLbl="parChTrans1D3" presStyleIdx="1" presStyleCnt="10"/>
      <dgm:spPr/>
    </dgm:pt>
    <dgm:pt modelId="{D5F7EB38-1FE6-4263-8968-954D12D8FEF5}" type="pres">
      <dgm:prSet presAssocID="{31C7ED26-795C-463F-A0C3-53AD24F02336}" presName="hierRoot2" presStyleCnt="0">
        <dgm:presLayoutVars>
          <dgm:hierBranch val="init"/>
        </dgm:presLayoutVars>
      </dgm:prSet>
      <dgm:spPr/>
    </dgm:pt>
    <dgm:pt modelId="{D29C5759-0CD7-4691-9175-10B3CBB263E2}" type="pres">
      <dgm:prSet presAssocID="{31C7ED26-795C-463F-A0C3-53AD24F02336}" presName="rootComposite" presStyleCnt="0"/>
      <dgm:spPr/>
    </dgm:pt>
    <dgm:pt modelId="{05FD4172-EB39-476B-96DF-B7DB4BD8650A}" type="pres">
      <dgm:prSet presAssocID="{31C7ED26-795C-463F-A0C3-53AD24F02336}" presName="rootText" presStyleLbl="node3" presStyleIdx="1" presStyleCnt="10" custScaleX="27526" custScaleY="36675" custLinFactNeighborX="-52890" custLinFactNeighborY="-13982">
        <dgm:presLayoutVars>
          <dgm:chPref val="3"/>
        </dgm:presLayoutVars>
      </dgm:prSet>
      <dgm:spPr/>
    </dgm:pt>
    <dgm:pt modelId="{14A0104D-A6B0-4F21-8F5D-87C9A71B5770}" type="pres">
      <dgm:prSet presAssocID="{31C7ED26-795C-463F-A0C3-53AD24F02336}" presName="rootConnector" presStyleLbl="node3" presStyleIdx="1" presStyleCnt="10"/>
      <dgm:spPr/>
    </dgm:pt>
    <dgm:pt modelId="{F7DDC4E9-6A61-434C-9A62-4B529E7514D5}" type="pres">
      <dgm:prSet presAssocID="{31C7ED26-795C-463F-A0C3-53AD24F02336}" presName="hierChild4" presStyleCnt="0"/>
      <dgm:spPr/>
    </dgm:pt>
    <dgm:pt modelId="{83C9CC24-10E2-4A2D-9C59-9A32E983D8B7}" type="pres">
      <dgm:prSet presAssocID="{31C7ED26-795C-463F-A0C3-53AD24F02336}" presName="hierChild5" presStyleCnt="0"/>
      <dgm:spPr/>
    </dgm:pt>
    <dgm:pt modelId="{7E7BD864-EB42-45DD-AEBD-F7B15E6F0FB7}" type="pres">
      <dgm:prSet presAssocID="{4D27FCB9-1DC8-4B52-BDA6-3082AAC868A6}" presName="Name64" presStyleLbl="parChTrans1D3" presStyleIdx="2" presStyleCnt="10"/>
      <dgm:spPr/>
    </dgm:pt>
    <dgm:pt modelId="{F0455C81-C447-4485-97C3-7BC0AD4A505C}" type="pres">
      <dgm:prSet presAssocID="{C8C0BAE4-9224-420F-AA96-19C191850D02}" presName="hierRoot2" presStyleCnt="0">
        <dgm:presLayoutVars>
          <dgm:hierBranch val="init"/>
        </dgm:presLayoutVars>
      </dgm:prSet>
      <dgm:spPr/>
    </dgm:pt>
    <dgm:pt modelId="{F5A14F0A-260E-4FF5-AB89-4C0047807068}" type="pres">
      <dgm:prSet presAssocID="{C8C0BAE4-9224-420F-AA96-19C191850D02}" presName="rootComposite" presStyleCnt="0"/>
      <dgm:spPr/>
    </dgm:pt>
    <dgm:pt modelId="{062901F3-23FA-4597-9D00-9661C6EA6AD3}" type="pres">
      <dgm:prSet presAssocID="{C8C0BAE4-9224-420F-AA96-19C191850D02}" presName="rootText" presStyleLbl="node3" presStyleIdx="2" presStyleCnt="10" custScaleX="27526" custScaleY="36675" custLinFactNeighborX="-52890" custLinFactNeighborY="-50361">
        <dgm:presLayoutVars>
          <dgm:chPref val="3"/>
        </dgm:presLayoutVars>
      </dgm:prSet>
      <dgm:spPr/>
    </dgm:pt>
    <dgm:pt modelId="{CEADAA43-36F9-4954-A70F-7F59F71343DD}" type="pres">
      <dgm:prSet presAssocID="{C8C0BAE4-9224-420F-AA96-19C191850D02}" presName="rootConnector" presStyleLbl="node3" presStyleIdx="2" presStyleCnt="10"/>
      <dgm:spPr/>
    </dgm:pt>
    <dgm:pt modelId="{FAD256E1-9D9B-4A61-A102-AA726AE77B4C}" type="pres">
      <dgm:prSet presAssocID="{C8C0BAE4-9224-420F-AA96-19C191850D02}" presName="hierChild4" presStyleCnt="0"/>
      <dgm:spPr/>
    </dgm:pt>
    <dgm:pt modelId="{8591FDF9-AE57-4B53-98AE-CD66BD19825A}" type="pres">
      <dgm:prSet presAssocID="{C8C0BAE4-9224-420F-AA96-19C191850D02}" presName="hierChild5" presStyleCnt="0"/>
      <dgm:spPr/>
    </dgm:pt>
    <dgm:pt modelId="{B9ED5FDC-2312-4D3E-BF16-78804A1EED1B}" type="pres">
      <dgm:prSet presAssocID="{3070CCA5-1E9F-4705-B0E0-8264E5AD388C}" presName="Name64" presStyleLbl="parChTrans1D3" presStyleIdx="3" presStyleCnt="10"/>
      <dgm:spPr/>
    </dgm:pt>
    <dgm:pt modelId="{37E24624-0B58-4082-AC7D-5C5A1773ACC9}" type="pres">
      <dgm:prSet presAssocID="{880DD326-A341-43BD-98B6-BFA2D2AEB7A3}" presName="hierRoot2" presStyleCnt="0">
        <dgm:presLayoutVars>
          <dgm:hierBranch val="init"/>
        </dgm:presLayoutVars>
      </dgm:prSet>
      <dgm:spPr/>
    </dgm:pt>
    <dgm:pt modelId="{D72ADB3C-AE0A-4A1F-B673-94523DC73958}" type="pres">
      <dgm:prSet presAssocID="{880DD326-A341-43BD-98B6-BFA2D2AEB7A3}" presName="rootComposite" presStyleCnt="0"/>
      <dgm:spPr/>
    </dgm:pt>
    <dgm:pt modelId="{C6EFDA9F-1E04-47C7-97B2-003FA9620E9A}" type="pres">
      <dgm:prSet presAssocID="{880DD326-A341-43BD-98B6-BFA2D2AEB7A3}" presName="rootText" presStyleLbl="node3" presStyleIdx="3" presStyleCnt="10" custScaleX="27526" custScaleY="36675" custLinFactNeighborX="-52890" custLinFactNeighborY="-86740">
        <dgm:presLayoutVars>
          <dgm:chPref val="3"/>
        </dgm:presLayoutVars>
      </dgm:prSet>
      <dgm:spPr/>
    </dgm:pt>
    <dgm:pt modelId="{97584DC1-7B8E-44FB-BCC8-20A1F29E943B}" type="pres">
      <dgm:prSet presAssocID="{880DD326-A341-43BD-98B6-BFA2D2AEB7A3}" presName="rootConnector" presStyleLbl="node3" presStyleIdx="3" presStyleCnt="10"/>
      <dgm:spPr/>
    </dgm:pt>
    <dgm:pt modelId="{7ACC9968-9E46-478E-B8E8-C85747215CDA}" type="pres">
      <dgm:prSet presAssocID="{880DD326-A341-43BD-98B6-BFA2D2AEB7A3}" presName="hierChild4" presStyleCnt="0"/>
      <dgm:spPr/>
    </dgm:pt>
    <dgm:pt modelId="{7E87BA14-691A-43FB-9286-BCD5F55F0365}" type="pres">
      <dgm:prSet presAssocID="{880DD326-A341-43BD-98B6-BFA2D2AEB7A3}" presName="hierChild5" presStyleCnt="0"/>
      <dgm:spPr/>
    </dgm:pt>
    <dgm:pt modelId="{F9EB458C-1B0D-4532-A511-C2C72905257B}" type="pres">
      <dgm:prSet presAssocID="{3954D605-837F-4C0E-AB49-33C821D9A512}" presName="Name64" presStyleLbl="parChTrans1D3" presStyleIdx="4" presStyleCnt="10"/>
      <dgm:spPr/>
    </dgm:pt>
    <dgm:pt modelId="{470E126B-A81D-40C1-ABB3-B113A8A0CCBC}" type="pres">
      <dgm:prSet presAssocID="{5290F4D2-B2AD-4449-9B37-FD4FB4EB3145}" presName="hierRoot2" presStyleCnt="0">
        <dgm:presLayoutVars>
          <dgm:hierBranch val="init"/>
        </dgm:presLayoutVars>
      </dgm:prSet>
      <dgm:spPr/>
    </dgm:pt>
    <dgm:pt modelId="{D3705E7F-1475-4095-8DFD-B54711FFDB19}" type="pres">
      <dgm:prSet presAssocID="{5290F4D2-B2AD-4449-9B37-FD4FB4EB3145}" presName="rootComposite" presStyleCnt="0"/>
      <dgm:spPr/>
    </dgm:pt>
    <dgm:pt modelId="{7B4F7347-64F1-429C-BFA7-2850C57A1D3B}" type="pres">
      <dgm:prSet presAssocID="{5290F4D2-B2AD-4449-9B37-FD4FB4EB3145}" presName="rootText" presStyleLbl="node3" presStyleIdx="4" presStyleCnt="10" custScaleX="27526" custScaleY="36675" custLinFactY="-23119" custLinFactNeighborX="-52890" custLinFactNeighborY="-100000">
        <dgm:presLayoutVars>
          <dgm:chPref val="3"/>
        </dgm:presLayoutVars>
      </dgm:prSet>
      <dgm:spPr/>
    </dgm:pt>
    <dgm:pt modelId="{E8C05DD1-CBD7-4D97-8EF2-06C01AB62896}" type="pres">
      <dgm:prSet presAssocID="{5290F4D2-B2AD-4449-9B37-FD4FB4EB3145}" presName="rootConnector" presStyleLbl="node3" presStyleIdx="4" presStyleCnt="10"/>
      <dgm:spPr/>
    </dgm:pt>
    <dgm:pt modelId="{53EED2F7-D898-4C33-A0C3-537CF110F81C}" type="pres">
      <dgm:prSet presAssocID="{5290F4D2-B2AD-4449-9B37-FD4FB4EB3145}" presName="hierChild4" presStyleCnt="0"/>
      <dgm:spPr/>
    </dgm:pt>
    <dgm:pt modelId="{672EC5BF-E34A-4A9D-8F8B-BB022AFB1A1B}" type="pres">
      <dgm:prSet presAssocID="{5290F4D2-B2AD-4449-9B37-FD4FB4EB3145}" presName="hierChild5" presStyleCnt="0"/>
      <dgm:spPr/>
    </dgm:pt>
    <dgm:pt modelId="{2DA99BF0-2114-4A42-869B-76F784E6919B}" type="pres">
      <dgm:prSet presAssocID="{1641DDC3-BC13-48F7-A3B9-CEB377C0FF04}" presName="Name64" presStyleLbl="parChTrans1D3" presStyleIdx="5" presStyleCnt="10"/>
      <dgm:spPr/>
    </dgm:pt>
    <dgm:pt modelId="{2A2FFAB9-FCBB-40EB-A8D2-17E489D6C69C}" type="pres">
      <dgm:prSet presAssocID="{48E6C957-E8DD-4817-BEAA-1DD5DA2A2429}" presName="hierRoot2" presStyleCnt="0">
        <dgm:presLayoutVars>
          <dgm:hierBranch val="init"/>
        </dgm:presLayoutVars>
      </dgm:prSet>
      <dgm:spPr/>
    </dgm:pt>
    <dgm:pt modelId="{671205DB-CE99-448A-A24C-6494E7692280}" type="pres">
      <dgm:prSet presAssocID="{48E6C957-E8DD-4817-BEAA-1DD5DA2A2429}" presName="rootComposite" presStyleCnt="0"/>
      <dgm:spPr/>
    </dgm:pt>
    <dgm:pt modelId="{784534DF-74EA-4771-9868-88334C6A48B1}" type="pres">
      <dgm:prSet presAssocID="{48E6C957-E8DD-4817-BEAA-1DD5DA2A2429}" presName="rootText" presStyleLbl="node3" presStyleIdx="5" presStyleCnt="10" custScaleX="27526" custScaleY="36675" custLinFactY="-59498" custLinFactNeighborX="-52890" custLinFactNeighborY="-100000">
        <dgm:presLayoutVars>
          <dgm:chPref val="3"/>
        </dgm:presLayoutVars>
      </dgm:prSet>
      <dgm:spPr/>
    </dgm:pt>
    <dgm:pt modelId="{5F61CE4F-0489-44EA-8848-5976E5F7C5B1}" type="pres">
      <dgm:prSet presAssocID="{48E6C957-E8DD-4817-BEAA-1DD5DA2A2429}" presName="rootConnector" presStyleLbl="node3" presStyleIdx="5" presStyleCnt="10"/>
      <dgm:spPr/>
    </dgm:pt>
    <dgm:pt modelId="{D81289FC-980B-4748-AC65-76AD2B1E3ADC}" type="pres">
      <dgm:prSet presAssocID="{48E6C957-E8DD-4817-BEAA-1DD5DA2A2429}" presName="hierChild4" presStyleCnt="0"/>
      <dgm:spPr/>
    </dgm:pt>
    <dgm:pt modelId="{00AB7D59-23DA-4917-B18E-6C1D5ACB6EE3}" type="pres">
      <dgm:prSet presAssocID="{48E6C957-E8DD-4817-BEAA-1DD5DA2A2429}" presName="hierChild5" presStyleCnt="0"/>
      <dgm:spPr/>
    </dgm:pt>
    <dgm:pt modelId="{648A615C-426C-4C5B-8D3E-B69FBC33A9C1}" type="pres">
      <dgm:prSet presAssocID="{711D7E1A-3360-4CFE-8192-0887C218F868}" presName="hierChild5" presStyleCnt="0"/>
      <dgm:spPr/>
    </dgm:pt>
    <dgm:pt modelId="{B97BA3FB-162E-4706-A6E1-05D1CE0DBB9B}" type="pres">
      <dgm:prSet presAssocID="{1B5F8F95-F403-43C2-9813-3C70F896BF4A}" presName="Name64" presStyleLbl="parChTrans1D2" presStyleIdx="1" presStyleCnt="2"/>
      <dgm:spPr/>
    </dgm:pt>
    <dgm:pt modelId="{B74C2D69-BBA0-4497-9CD7-A8AB24A0A100}" type="pres">
      <dgm:prSet presAssocID="{04FDC719-DDA0-4DE1-9498-D983EAC9DB82}" presName="hierRoot2" presStyleCnt="0">
        <dgm:presLayoutVars>
          <dgm:hierBranch val="init"/>
        </dgm:presLayoutVars>
      </dgm:prSet>
      <dgm:spPr/>
    </dgm:pt>
    <dgm:pt modelId="{801AA20D-08FE-4448-A88E-C0CC71A1B140}" type="pres">
      <dgm:prSet presAssocID="{04FDC719-DDA0-4DE1-9498-D983EAC9DB82}" presName="rootComposite" presStyleCnt="0"/>
      <dgm:spPr/>
    </dgm:pt>
    <dgm:pt modelId="{79AF1BA9-BDBC-4905-970D-FF2BED9C5CBE}" type="pres">
      <dgm:prSet presAssocID="{04FDC719-DDA0-4DE1-9498-D983EAC9DB82}" presName="rootText" presStyleLbl="node2" presStyleIdx="1" presStyleCnt="2" custScaleX="78549" custScaleY="117951" custLinFactNeighborX="-45534" custLinFactNeighborY="26094">
        <dgm:presLayoutVars>
          <dgm:chPref val="3"/>
        </dgm:presLayoutVars>
      </dgm:prSet>
      <dgm:spPr/>
    </dgm:pt>
    <dgm:pt modelId="{32BF9EF0-A62F-41CB-89B4-754199F0906E}" type="pres">
      <dgm:prSet presAssocID="{04FDC719-DDA0-4DE1-9498-D983EAC9DB82}" presName="rootConnector" presStyleLbl="node2" presStyleIdx="1" presStyleCnt="2"/>
      <dgm:spPr/>
    </dgm:pt>
    <dgm:pt modelId="{B0A9E6C9-F336-4F25-9CF3-D4700AC99BEF}" type="pres">
      <dgm:prSet presAssocID="{04FDC719-DDA0-4DE1-9498-D983EAC9DB82}" presName="hierChild4" presStyleCnt="0"/>
      <dgm:spPr/>
    </dgm:pt>
    <dgm:pt modelId="{24F43300-AF14-4073-9A6B-7DD935F628EB}" type="pres">
      <dgm:prSet presAssocID="{B1BC2A8C-FB54-402B-93D4-6C1820BFEBB2}" presName="Name64" presStyleLbl="parChTrans1D3" presStyleIdx="6" presStyleCnt="10"/>
      <dgm:spPr/>
    </dgm:pt>
    <dgm:pt modelId="{86C2AA69-0300-42D1-B9F2-05DEF99BA7F0}" type="pres">
      <dgm:prSet presAssocID="{B76ABB22-8DD8-4F81-B90D-D0CECA8BC442}" presName="hierRoot2" presStyleCnt="0">
        <dgm:presLayoutVars>
          <dgm:hierBranch val="init"/>
        </dgm:presLayoutVars>
      </dgm:prSet>
      <dgm:spPr/>
    </dgm:pt>
    <dgm:pt modelId="{0558E4AA-1E2B-46DA-BC13-1FA151E51413}" type="pres">
      <dgm:prSet presAssocID="{B76ABB22-8DD8-4F81-B90D-D0CECA8BC442}" presName="rootComposite" presStyleCnt="0"/>
      <dgm:spPr/>
    </dgm:pt>
    <dgm:pt modelId="{6E69EC9F-E45D-4D28-8C27-5719CFED222E}" type="pres">
      <dgm:prSet presAssocID="{B76ABB22-8DD8-4F81-B90D-D0CECA8BC442}" presName="rootText" presStyleLbl="node3" presStyleIdx="6" presStyleCnt="10" custScaleX="117671" custScaleY="94910" custLinFactY="-154922" custLinFactNeighborX="39353" custLinFactNeighborY="-200000">
        <dgm:presLayoutVars>
          <dgm:chPref val="3"/>
        </dgm:presLayoutVars>
      </dgm:prSet>
      <dgm:spPr/>
    </dgm:pt>
    <dgm:pt modelId="{82B153F6-6431-4EA9-8F77-E9A4CE51EA7D}" type="pres">
      <dgm:prSet presAssocID="{B76ABB22-8DD8-4F81-B90D-D0CECA8BC442}" presName="rootConnector" presStyleLbl="node3" presStyleIdx="6" presStyleCnt="10"/>
      <dgm:spPr/>
    </dgm:pt>
    <dgm:pt modelId="{1F5CD9A7-F369-4F0B-9784-C15FC97BBFF2}" type="pres">
      <dgm:prSet presAssocID="{B76ABB22-8DD8-4F81-B90D-D0CECA8BC442}" presName="hierChild4" presStyleCnt="0"/>
      <dgm:spPr/>
    </dgm:pt>
    <dgm:pt modelId="{3067C9CD-FD4C-44A3-BDC8-FEE4A62639D0}" type="pres">
      <dgm:prSet presAssocID="{B76ABB22-8DD8-4F81-B90D-D0CECA8BC442}" presName="hierChild5" presStyleCnt="0"/>
      <dgm:spPr/>
    </dgm:pt>
    <dgm:pt modelId="{E768B992-0760-4BCB-BE03-AD1CB95837BE}" type="pres">
      <dgm:prSet presAssocID="{F535B9F2-601F-4F21-BCE8-3D357D53FD1E}" presName="Name64" presStyleLbl="parChTrans1D3" presStyleIdx="7" presStyleCnt="10"/>
      <dgm:spPr/>
    </dgm:pt>
    <dgm:pt modelId="{8B7229AB-74D1-4CB1-91D0-EBDB3F1EFF5C}" type="pres">
      <dgm:prSet presAssocID="{1A719DD3-F59E-402B-BECE-D6C86BF5A348}" presName="hierRoot2" presStyleCnt="0">
        <dgm:presLayoutVars>
          <dgm:hierBranch val="init"/>
        </dgm:presLayoutVars>
      </dgm:prSet>
      <dgm:spPr/>
    </dgm:pt>
    <dgm:pt modelId="{7F795825-DFC9-4D23-A70F-0BC38C26AF29}" type="pres">
      <dgm:prSet presAssocID="{1A719DD3-F59E-402B-BECE-D6C86BF5A348}" presName="rootComposite" presStyleCnt="0"/>
      <dgm:spPr/>
    </dgm:pt>
    <dgm:pt modelId="{353F7E27-0A2C-4273-89B7-02AFBF110EAB}" type="pres">
      <dgm:prSet presAssocID="{1A719DD3-F59E-402B-BECE-D6C86BF5A348}" presName="rootText" presStyleLbl="node3" presStyleIdx="7" presStyleCnt="10" custScaleX="117671" custScaleY="94910" custLinFactY="-100000" custLinFactNeighborX="39353" custLinFactNeighborY="-188377">
        <dgm:presLayoutVars>
          <dgm:chPref val="3"/>
        </dgm:presLayoutVars>
      </dgm:prSet>
      <dgm:spPr/>
    </dgm:pt>
    <dgm:pt modelId="{9DB277AB-C42A-4404-86CA-F6016721DDE2}" type="pres">
      <dgm:prSet presAssocID="{1A719DD3-F59E-402B-BECE-D6C86BF5A348}" presName="rootConnector" presStyleLbl="node3" presStyleIdx="7" presStyleCnt="10"/>
      <dgm:spPr/>
    </dgm:pt>
    <dgm:pt modelId="{A82FA287-0CD9-4632-96B0-7763CB39E111}" type="pres">
      <dgm:prSet presAssocID="{1A719DD3-F59E-402B-BECE-D6C86BF5A348}" presName="hierChild4" presStyleCnt="0"/>
      <dgm:spPr/>
    </dgm:pt>
    <dgm:pt modelId="{0FA3202E-851D-4FFA-9F33-0891DCDB2A02}" type="pres">
      <dgm:prSet presAssocID="{1A719DD3-F59E-402B-BECE-D6C86BF5A348}" presName="hierChild5" presStyleCnt="0"/>
      <dgm:spPr/>
    </dgm:pt>
    <dgm:pt modelId="{83D07138-108B-4258-8304-55BBBADC1E1B}" type="pres">
      <dgm:prSet presAssocID="{CFE85F96-6B31-4FD6-9C70-942C04D0C14C}" presName="Name64" presStyleLbl="parChTrans1D3" presStyleIdx="8" presStyleCnt="10"/>
      <dgm:spPr/>
    </dgm:pt>
    <dgm:pt modelId="{88840C1E-252C-4DB2-93CA-34195EF6E7B8}" type="pres">
      <dgm:prSet presAssocID="{7D5FDE96-288F-479F-816A-F5E5D7BBB7D9}" presName="hierRoot2" presStyleCnt="0">
        <dgm:presLayoutVars>
          <dgm:hierBranch val="init"/>
        </dgm:presLayoutVars>
      </dgm:prSet>
      <dgm:spPr/>
    </dgm:pt>
    <dgm:pt modelId="{50A49C4A-79F5-4E54-A17E-F13200A63B99}" type="pres">
      <dgm:prSet presAssocID="{7D5FDE96-288F-479F-816A-F5E5D7BBB7D9}" presName="rootComposite" presStyleCnt="0"/>
      <dgm:spPr/>
    </dgm:pt>
    <dgm:pt modelId="{B7C999DA-B231-4901-A56F-B089451A38C8}" type="pres">
      <dgm:prSet presAssocID="{7D5FDE96-288F-479F-816A-F5E5D7BBB7D9}" presName="rootText" presStyleLbl="node3" presStyleIdx="8" presStyleCnt="10" custScaleX="117671" custScaleY="94910" custLinFactY="-74003" custLinFactNeighborX="39353" custLinFactNeighborY="-100000">
        <dgm:presLayoutVars>
          <dgm:chPref val="3"/>
        </dgm:presLayoutVars>
      </dgm:prSet>
      <dgm:spPr/>
    </dgm:pt>
    <dgm:pt modelId="{4CA149F9-63E2-45E1-8960-D2C5F07F9F7B}" type="pres">
      <dgm:prSet presAssocID="{7D5FDE96-288F-479F-816A-F5E5D7BBB7D9}" presName="rootConnector" presStyleLbl="node3" presStyleIdx="8" presStyleCnt="10"/>
      <dgm:spPr/>
    </dgm:pt>
    <dgm:pt modelId="{841C1D92-1CC8-4A1F-920C-E9A2D5F4EE63}" type="pres">
      <dgm:prSet presAssocID="{7D5FDE96-288F-479F-816A-F5E5D7BBB7D9}" presName="hierChild4" presStyleCnt="0"/>
      <dgm:spPr/>
    </dgm:pt>
    <dgm:pt modelId="{67565990-8941-4738-A0C6-48AF30743271}" type="pres">
      <dgm:prSet presAssocID="{7D5FDE96-288F-479F-816A-F5E5D7BBB7D9}" presName="hierChild5" presStyleCnt="0"/>
      <dgm:spPr/>
    </dgm:pt>
    <dgm:pt modelId="{69D604FA-DC32-4B11-823D-A03A1E26E0D5}" type="pres">
      <dgm:prSet presAssocID="{1FA6CD0E-BB4B-47D1-A3A2-26D398765FA4}" presName="Name64" presStyleLbl="parChTrans1D3" presStyleIdx="9" presStyleCnt="10"/>
      <dgm:spPr/>
    </dgm:pt>
    <dgm:pt modelId="{BE4AB62D-3734-4D34-A757-D7B1E550D2B0}" type="pres">
      <dgm:prSet presAssocID="{61FCC585-5223-4AFD-9B37-59579EF1C472}" presName="hierRoot2" presStyleCnt="0">
        <dgm:presLayoutVars>
          <dgm:hierBranch val="init"/>
        </dgm:presLayoutVars>
      </dgm:prSet>
      <dgm:spPr/>
    </dgm:pt>
    <dgm:pt modelId="{12073A67-4F42-4465-BF7D-8E031B4D6EE9}" type="pres">
      <dgm:prSet presAssocID="{61FCC585-5223-4AFD-9B37-59579EF1C472}" presName="rootComposite" presStyleCnt="0"/>
      <dgm:spPr/>
    </dgm:pt>
    <dgm:pt modelId="{EF06A00D-8030-4E1A-8F57-51CE841C174A}" type="pres">
      <dgm:prSet presAssocID="{61FCC585-5223-4AFD-9B37-59579EF1C472}" presName="rootText" presStyleLbl="node3" presStyleIdx="9" presStyleCnt="10" custScaleX="117671" custScaleY="94910" custLinFactNeighborX="39353" custLinFactNeighborY="-76958">
        <dgm:presLayoutVars>
          <dgm:chPref val="3"/>
        </dgm:presLayoutVars>
      </dgm:prSet>
      <dgm:spPr/>
    </dgm:pt>
    <dgm:pt modelId="{3CDE4572-EF21-4004-B986-539489F1102E}" type="pres">
      <dgm:prSet presAssocID="{61FCC585-5223-4AFD-9B37-59579EF1C472}" presName="rootConnector" presStyleLbl="node3" presStyleIdx="9" presStyleCnt="10"/>
      <dgm:spPr/>
    </dgm:pt>
    <dgm:pt modelId="{8FC2EA27-373C-4BB6-AA6F-7E7A57C2BFC3}" type="pres">
      <dgm:prSet presAssocID="{61FCC585-5223-4AFD-9B37-59579EF1C472}" presName="hierChild4" presStyleCnt="0"/>
      <dgm:spPr/>
    </dgm:pt>
    <dgm:pt modelId="{C1E2F5BA-B055-4A32-84B0-7E02FF7AB298}" type="pres">
      <dgm:prSet presAssocID="{61FCC585-5223-4AFD-9B37-59579EF1C472}" presName="hierChild5" presStyleCnt="0"/>
      <dgm:spPr/>
    </dgm:pt>
    <dgm:pt modelId="{E870F4BB-D909-4B83-BA85-50DA892AE762}" type="pres">
      <dgm:prSet presAssocID="{04FDC719-DDA0-4DE1-9498-D983EAC9DB82}" presName="hierChild5" presStyleCnt="0"/>
      <dgm:spPr/>
    </dgm:pt>
    <dgm:pt modelId="{86D707CB-FCB3-46D8-ABDA-39F55365CFCA}" type="pres">
      <dgm:prSet presAssocID="{30333BD2-C0DF-4DA6-9E01-740DA81D1D0A}" presName="hierChild3" presStyleCnt="0"/>
      <dgm:spPr/>
    </dgm:pt>
  </dgm:ptLst>
  <dgm:cxnLst>
    <dgm:cxn modelId="{7DDF340B-21F5-4D26-A67C-CE712650918F}" srcId="{711D7E1A-3360-4CFE-8192-0887C218F868}" destId="{31C7ED26-795C-463F-A0C3-53AD24F02336}" srcOrd="1" destOrd="0" parTransId="{7630AB94-7C97-4426-94BB-E257C06B0061}" sibTransId="{1E09A9D9-CECA-4DDF-AC85-2F3EE38C4232}"/>
    <dgm:cxn modelId="{101A0B10-F0A9-4330-A3BC-6888AE8C236C}" type="presOf" srcId="{C8C0BAE4-9224-420F-AA96-19C191850D02}" destId="{CEADAA43-36F9-4954-A70F-7F59F71343DD}" srcOrd="1" destOrd="0" presId="urn:microsoft.com/office/officeart/2009/3/layout/HorizontalOrganizationChart"/>
    <dgm:cxn modelId="{57374812-8907-4598-A035-E251FDFF1C24}" srcId="{04FDC719-DDA0-4DE1-9498-D983EAC9DB82}" destId="{61FCC585-5223-4AFD-9B37-59579EF1C472}" srcOrd="3" destOrd="0" parTransId="{1FA6CD0E-BB4B-47D1-A3A2-26D398765FA4}" sibTransId="{2B352EC1-F6BA-4793-9485-54B03738FCE9}"/>
    <dgm:cxn modelId="{96F88212-5B41-48D4-BFB9-550D00E6C0E3}" type="presOf" srcId="{5290F4D2-B2AD-4449-9B37-FD4FB4EB3145}" destId="{E8C05DD1-CBD7-4D97-8EF2-06C01AB62896}" srcOrd="1" destOrd="0" presId="urn:microsoft.com/office/officeart/2009/3/layout/HorizontalOrganizationChart"/>
    <dgm:cxn modelId="{03A79F18-122D-4629-ABBE-D21A51C2748B}" srcId="{711D7E1A-3360-4CFE-8192-0887C218F868}" destId="{4A2007E5-E4D7-4EB7-9931-4D414A565551}" srcOrd="0" destOrd="0" parTransId="{2C0CBB5B-F71A-4ACB-B376-B4E47824805B}" sibTransId="{EF0B4072-4C27-42EA-97CC-B9E223F9DC55}"/>
    <dgm:cxn modelId="{38592719-7D26-46A9-92BA-6153B3AEA576}" type="presOf" srcId="{1641DDC3-BC13-48F7-A3B9-CEB377C0FF04}" destId="{2DA99BF0-2114-4A42-869B-76F784E6919B}" srcOrd="0" destOrd="0" presId="urn:microsoft.com/office/officeart/2009/3/layout/HorizontalOrganizationChart"/>
    <dgm:cxn modelId="{D5ECBE1A-F540-422F-833C-02418B136C76}" srcId="{04FDC719-DDA0-4DE1-9498-D983EAC9DB82}" destId="{7D5FDE96-288F-479F-816A-F5E5D7BBB7D9}" srcOrd="2" destOrd="0" parTransId="{CFE85F96-6B31-4FD6-9C70-942C04D0C14C}" sibTransId="{239F95BA-474B-486B-8BA2-1F6F476BED98}"/>
    <dgm:cxn modelId="{BD8D6524-7032-46CC-95FC-20F36DC255D3}" type="presOf" srcId="{B1BC2A8C-FB54-402B-93D4-6C1820BFEBB2}" destId="{24F43300-AF14-4073-9A6B-7DD935F628EB}" srcOrd="0" destOrd="0" presId="urn:microsoft.com/office/officeart/2009/3/layout/HorizontalOrganizationChart"/>
    <dgm:cxn modelId="{703F6B2E-9E09-46AF-B0D4-C26FAA264A7F}" srcId="{711D7E1A-3360-4CFE-8192-0887C218F868}" destId="{C8C0BAE4-9224-420F-AA96-19C191850D02}" srcOrd="2" destOrd="0" parTransId="{4D27FCB9-1DC8-4B52-BDA6-3082AAC868A6}" sibTransId="{6743E008-EACD-4FF1-8A13-FEE1816CE9BA}"/>
    <dgm:cxn modelId="{76E34A32-990B-455B-8FCB-E6624E674B8D}" type="presOf" srcId="{7630AB94-7C97-4426-94BB-E257C06B0061}" destId="{C9B563BD-D497-42FF-B001-C57B92C7DBAF}" srcOrd="0" destOrd="0" presId="urn:microsoft.com/office/officeart/2009/3/layout/HorizontalOrganizationChart"/>
    <dgm:cxn modelId="{96B26736-BBC0-44E5-A93A-F8B066542C2E}" type="presOf" srcId="{48E6C957-E8DD-4817-BEAA-1DD5DA2A2429}" destId="{784534DF-74EA-4771-9868-88334C6A48B1}" srcOrd="0" destOrd="0" presId="urn:microsoft.com/office/officeart/2009/3/layout/HorizontalOrganizationChart"/>
    <dgm:cxn modelId="{DA24A938-A289-4665-BB38-9AB74CA489E4}" type="presOf" srcId="{F535B9F2-601F-4F21-BCE8-3D357D53FD1E}" destId="{E768B992-0760-4BCB-BE03-AD1CB95837BE}" srcOrd="0" destOrd="0" presId="urn:microsoft.com/office/officeart/2009/3/layout/HorizontalOrganizationChart"/>
    <dgm:cxn modelId="{57A4C838-8881-48ED-8E4F-3C7A5566054C}" type="presOf" srcId="{30333BD2-C0DF-4DA6-9E01-740DA81D1D0A}" destId="{AB2ED130-F9E4-4C2C-808E-4EFDEC31D627}" srcOrd="1" destOrd="0" presId="urn:microsoft.com/office/officeart/2009/3/layout/HorizontalOrganizationChart"/>
    <dgm:cxn modelId="{4D2E8B5C-706F-4259-B5CD-E675F9C29100}" type="presOf" srcId="{C8C0BAE4-9224-420F-AA96-19C191850D02}" destId="{062901F3-23FA-4597-9D00-9661C6EA6AD3}" srcOrd="0" destOrd="0" presId="urn:microsoft.com/office/officeart/2009/3/layout/HorizontalOrganizationChart"/>
    <dgm:cxn modelId="{C22EAC62-47EB-4282-B480-60040044B195}" type="presOf" srcId="{711D7E1A-3360-4CFE-8192-0887C218F868}" destId="{0924C917-9D51-4FFF-A9B6-356E8D1C9D1E}" srcOrd="0" destOrd="0" presId="urn:microsoft.com/office/officeart/2009/3/layout/HorizontalOrganizationChart"/>
    <dgm:cxn modelId="{D5A9C466-DA9A-436B-85BB-FF5803B2610C}" type="presOf" srcId="{61FCC585-5223-4AFD-9B37-59579EF1C472}" destId="{EF06A00D-8030-4E1A-8F57-51CE841C174A}" srcOrd="0" destOrd="0" presId="urn:microsoft.com/office/officeart/2009/3/layout/HorizontalOrganizationChart"/>
    <dgm:cxn modelId="{DAAC8447-6E13-4879-8122-1613B0F75941}" type="presOf" srcId="{880DD326-A341-43BD-98B6-BFA2D2AEB7A3}" destId="{C6EFDA9F-1E04-47C7-97B2-003FA9620E9A}" srcOrd="0" destOrd="0" presId="urn:microsoft.com/office/officeart/2009/3/layout/HorizontalOrganizationChart"/>
    <dgm:cxn modelId="{5B3B4349-35AD-4956-AA91-BC60E7638527}" type="presOf" srcId="{4D27FCB9-1DC8-4B52-BDA6-3082AAC868A6}" destId="{7E7BD864-EB42-45DD-AEBD-F7B15E6F0FB7}" srcOrd="0" destOrd="0" presId="urn:microsoft.com/office/officeart/2009/3/layout/HorizontalOrganizationChart"/>
    <dgm:cxn modelId="{B6B9664A-BE52-4D48-B36E-C3E2DDDFFDA1}" type="presOf" srcId="{04FDC719-DDA0-4DE1-9498-D983EAC9DB82}" destId="{32BF9EF0-A62F-41CB-89B4-754199F0906E}" srcOrd="1" destOrd="0" presId="urn:microsoft.com/office/officeart/2009/3/layout/HorizontalOrganizationChart"/>
    <dgm:cxn modelId="{A849D44A-8F07-4367-8548-0535B3103465}" type="presOf" srcId="{7D5FDE96-288F-479F-816A-F5E5D7BBB7D9}" destId="{B7C999DA-B231-4901-A56F-B089451A38C8}" srcOrd="0" destOrd="0" presId="urn:microsoft.com/office/officeart/2009/3/layout/HorizontalOrganizationChart"/>
    <dgm:cxn modelId="{7AB26D6B-8FBE-45C7-BE33-28E6FE95944F}" type="presOf" srcId="{1B5F8F95-F403-43C2-9813-3C70F896BF4A}" destId="{B97BA3FB-162E-4706-A6E1-05D1CE0DBB9B}" srcOrd="0" destOrd="0" presId="urn:microsoft.com/office/officeart/2009/3/layout/HorizontalOrganizationChart"/>
    <dgm:cxn modelId="{E6450E4D-D544-4BF0-B2D1-452D858AE44F}" type="presOf" srcId="{4C9CD48C-CC17-4150-BCB8-6D4E13E5E629}" destId="{E3F5374B-4A31-4AED-9312-29498D883992}" srcOrd="0" destOrd="0" presId="urn:microsoft.com/office/officeart/2009/3/layout/HorizontalOrganizationChart"/>
    <dgm:cxn modelId="{9A1D2C73-6AE1-4C42-806B-7DD008E642C5}" type="presOf" srcId="{3070CCA5-1E9F-4705-B0E0-8264E5AD388C}" destId="{B9ED5FDC-2312-4D3E-BF16-78804A1EED1B}" srcOrd="0" destOrd="0" presId="urn:microsoft.com/office/officeart/2009/3/layout/HorizontalOrganizationChart"/>
    <dgm:cxn modelId="{8BAD487B-6789-49B0-AF42-EF0253089E6F}" srcId="{30333BD2-C0DF-4DA6-9E01-740DA81D1D0A}" destId="{711D7E1A-3360-4CFE-8192-0887C218F868}" srcOrd="0" destOrd="0" parTransId="{4C9CD48C-CC17-4150-BCB8-6D4E13E5E629}" sibTransId="{68E7B8EC-A648-496B-A8B2-28AD198B7EA3}"/>
    <dgm:cxn modelId="{86F57480-5589-4228-8CAD-28D95846AB7D}" type="presOf" srcId="{B76ABB22-8DD8-4F81-B90D-D0CECA8BC442}" destId="{82B153F6-6431-4EA9-8F77-E9A4CE51EA7D}" srcOrd="1" destOrd="0" presId="urn:microsoft.com/office/officeart/2009/3/layout/HorizontalOrganizationChart"/>
    <dgm:cxn modelId="{619EB98B-B9E6-492A-9990-456B60D98016}" type="presOf" srcId="{3954D605-837F-4C0E-AB49-33C821D9A512}" destId="{F9EB458C-1B0D-4532-A511-C2C72905257B}" srcOrd="0" destOrd="0" presId="urn:microsoft.com/office/officeart/2009/3/layout/HorizontalOrganizationChart"/>
    <dgm:cxn modelId="{4E607D8F-E021-429C-9C58-E86D23F823F9}" type="presOf" srcId="{B76ABB22-8DD8-4F81-B90D-D0CECA8BC442}" destId="{6E69EC9F-E45D-4D28-8C27-5719CFED222E}" srcOrd="0" destOrd="0" presId="urn:microsoft.com/office/officeart/2009/3/layout/HorizontalOrganizationChart"/>
    <dgm:cxn modelId="{A3AED698-ECF3-4A99-BDC4-BFAF9A81A8BD}" srcId="{04FDC719-DDA0-4DE1-9498-D983EAC9DB82}" destId="{B76ABB22-8DD8-4F81-B90D-D0CECA8BC442}" srcOrd="0" destOrd="0" parTransId="{B1BC2A8C-FB54-402B-93D4-6C1820BFEBB2}" sibTransId="{37E76043-1425-46F9-836F-6217D3A6061E}"/>
    <dgm:cxn modelId="{E267F299-4604-424B-AB85-881A1E99635C}" srcId="{711D7E1A-3360-4CFE-8192-0887C218F868}" destId="{48E6C957-E8DD-4817-BEAA-1DD5DA2A2429}" srcOrd="5" destOrd="0" parTransId="{1641DDC3-BC13-48F7-A3B9-CEB377C0FF04}" sibTransId="{6E3D0C14-778E-4C9E-9EBA-E6A6EE16FF76}"/>
    <dgm:cxn modelId="{AB2BD8A0-2675-42AF-9618-8A2E993E917B}" type="presOf" srcId="{31C7ED26-795C-463F-A0C3-53AD24F02336}" destId="{05FD4172-EB39-476B-96DF-B7DB4BD8650A}" srcOrd="0" destOrd="0" presId="urn:microsoft.com/office/officeart/2009/3/layout/HorizontalOrganizationChart"/>
    <dgm:cxn modelId="{FAADD3AA-8CE3-4E9F-AFBA-4CB55A1D262E}" type="presOf" srcId="{4A2007E5-E4D7-4EB7-9931-4D414A565551}" destId="{0520BB36-83ED-4A74-836F-813CF1F45EDE}" srcOrd="0" destOrd="0" presId="urn:microsoft.com/office/officeart/2009/3/layout/HorizontalOrganizationChart"/>
    <dgm:cxn modelId="{8D1535AF-7B3D-4B11-8FD1-C8E06EDF0030}" type="presOf" srcId="{61FCC585-5223-4AFD-9B37-59579EF1C472}" destId="{3CDE4572-EF21-4004-B986-539489F1102E}" srcOrd="1" destOrd="0" presId="urn:microsoft.com/office/officeart/2009/3/layout/HorizontalOrganizationChart"/>
    <dgm:cxn modelId="{330736B0-7391-419B-9466-C6CDC88329D8}" type="presOf" srcId="{880DD326-A341-43BD-98B6-BFA2D2AEB7A3}" destId="{97584DC1-7B8E-44FB-BCC8-20A1F29E943B}" srcOrd="1" destOrd="0" presId="urn:microsoft.com/office/officeart/2009/3/layout/HorizontalOrganizationChart"/>
    <dgm:cxn modelId="{60E5EAB8-9D56-4D6B-BA6D-9DC08C652E1A}" type="presOf" srcId="{30333BD2-C0DF-4DA6-9E01-740DA81D1D0A}" destId="{1BA72C95-F786-4904-8A70-D0DC62DCBA9D}" srcOrd="0" destOrd="0" presId="urn:microsoft.com/office/officeart/2009/3/layout/HorizontalOrganizationChart"/>
    <dgm:cxn modelId="{B6C038BA-5BF8-4A8C-A4E5-2AAB68401B23}" type="presOf" srcId="{48E6C957-E8DD-4817-BEAA-1DD5DA2A2429}" destId="{5F61CE4F-0489-44EA-8848-5976E5F7C5B1}" srcOrd="1" destOrd="0" presId="urn:microsoft.com/office/officeart/2009/3/layout/HorizontalOrganizationChart"/>
    <dgm:cxn modelId="{F2BCE9BB-7BCF-4140-B36A-B62F73D508CF}" type="presOf" srcId="{1A719DD3-F59E-402B-BECE-D6C86BF5A348}" destId="{353F7E27-0A2C-4273-89B7-02AFBF110EAB}" srcOrd="0" destOrd="0" presId="urn:microsoft.com/office/officeart/2009/3/layout/HorizontalOrganizationChart"/>
    <dgm:cxn modelId="{EB83BABD-51D5-41E8-88B3-E3341E2605B8}" type="presOf" srcId="{711D7E1A-3360-4CFE-8192-0887C218F868}" destId="{D4879944-C544-48C3-8B58-A5B260113694}" srcOrd="1" destOrd="0" presId="urn:microsoft.com/office/officeart/2009/3/layout/HorizontalOrganizationChart"/>
    <dgm:cxn modelId="{DD9C4AC0-2C88-479A-B54E-5050B74AE00D}" type="presOf" srcId="{65F0C2D3-D7B7-44AC-97C9-115BEBED648B}" destId="{91600989-EA68-4540-8A5C-9976889574C5}" srcOrd="0" destOrd="0" presId="urn:microsoft.com/office/officeart/2009/3/layout/HorizontalOrganizationChart"/>
    <dgm:cxn modelId="{6BA3EAC2-24B0-4376-BECA-279E88004779}" srcId="{65F0C2D3-D7B7-44AC-97C9-115BEBED648B}" destId="{30333BD2-C0DF-4DA6-9E01-740DA81D1D0A}" srcOrd="0" destOrd="0" parTransId="{8C92D616-0BD2-4FF5-8409-549EE43F9FF4}" sibTransId="{C453E33B-E012-47FE-920B-F62772ECDCAC}"/>
    <dgm:cxn modelId="{8FED9CC9-A86A-4796-8B3F-237BF9F1C852}" type="presOf" srcId="{1A719DD3-F59E-402B-BECE-D6C86BF5A348}" destId="{9DB277AB-C42A-4404-86CA-F6016721DDE2}" srcOrd="1" destOrd="0" presId="urn:microsoft.com/office/officeart/2009/3/layout/HorizontalOrganizationChart"/>
    <dgm:cxn modelId="{60AE2BCD-3702-45E4-843A-EFABBF9BCD93}" srcId="{711D7E1A-3360-4CFE-8192-0887C218F868}" destId="{880DD326-A341-43BD-98B6-BFA2D2AEB7A3}" srcOrd="3" destOrd="0" parTransId="{3070CCA5-1E9F-4705-B0E0-8264E5AD388C}" sibTransId="{071258E0-A4EC-4F35-B0D8-069501D1C567}"/>
    <dgm:cxn modelId="{972C89CD-3586-4717-9A18-1BF85797A677}" type="presOf" srcId="{31C7ED26-795C-463F-A0C3-53AD24F02336}" destId="{14A0104D-A6B0-4F21-8F5D-87C9A71B5770}" srcOrd="1" destOrd="0" presId="urn:microsoft.com/office/officeart/2009/3/layout/HorizontalOrganizationChart"/>
    <dgm:cxn modelId="{F2A4F9CD-02D4-4D62-B9BB-C7EE288354C5}" type="presOf" srcId="{04FDC719-DDA0-4DE1-9498-D983EAC9DB82}" destId="{79AF1BA9-BDBC-4905-970D-FF2BED9C5CBE}" srcOrd="0" destOrd="0" presId="urn:microsoft.com/office/officeart/2009/3/layout/HorizontalOrganizationChart"/>
    <dgm:cxn modelId="{BA3A63CF-E154-4926-99AB-D1D33BA7B32E}" srcId="{711D7E1A-3360-4CFE-8192-0887C218F868}" destId="{5290F4D2-B2AD-4449-9B37-FD4FB4EB3145}" srcOrd="4" destOrd="0" parTransId="{3954D605-837F-4C0E-AB49-33C821D9A512}" sibTransId="{5F3C3430-C73F-4A54-AC46-1CAEFAD3CC23}"/>
    <dgm:cxn modelId="{8B978BD6-34B8-41F6-AF1C-FA2AE670C0B1}" type="presOf" srcId="{1FA6CD0E-BB4B-47D1-A3A2-26D398765FA4}" destId="{69D604FA-DC32-4B11-823D-A03A1E26E0D5}" srcOrd="0" destOrd="0" presId="urn:microsoft.com/office/officeart/2009/3/layout/HorizontalOrganizationChart"/>
    <dgm:cxn modelId="{FB3293D8-CF65-44EA-9E3C-4FF1A8A1510E}" type="presOf" srcId="{4A2007E5-E4D7-4EB7-9931-4D414A565551}" destId="{52F5E94C-F9A7-44A8-A25D-8F2ABA848BE5}" srcOrd="1" destOrd="0" presId="urn:microsoft.com/office/officeart/2009/3/layout/HorizontalOrganizationChart"/>
    <dgm:cxn modelId="{703245DB-B094-45A5-B50B-373410552B41}" srcId="{30333BD2-C0DF-4DA6-9E01-740DA81D1D0A}" destId="{04FDC719-DDA0-4DE1-9498-D983EAC9DB82}" srcOrd="1" destOrd="0" parTransId="{1B5F8F95-F403-43C2-9813-3C70F896BF4A}" sibTransId="{D805C388-D21B-4747-BC73-D8E0FFF8FAD3}"/>
    <dgm:cxn modelId="{5F470FE1-9B75-4C37-8449-F2397BACEA1B}" type="presOf" srcId="{2C0CBB5B-F71A-4ACB-B376-B4E47824805B}" destId="{E80B0271-B554-4EAB-9DC5-F68803627294}" srcOrd="0" destOrd="0" presId="urn:microsoft.com/office/officeart/2009/3/layout/HorizontalOrganizationChart"/>
    <dgm:cxn modelId="{A97D1CEF-CE27-45B0-AF06-8564A4035B5C}" type="presOf" srcId="{7D5FDE96-288F-479F-816A-F5E5D7BBB7D9}" destId="{4CA149F9-63E2-45E1-8960-D2C5F07F9F7B}" srcOrd="1" destOrd="0" presId="urn:microsoft.com/office/officeart/2009/3/layout/HorizontalOrganizationChart"/>
    <dgm:cxn modelId="{7221B4F4-5314-4748-ABDD-2FBFEB807A11}" srcId="{04FDC719-DDA0-4DE1-9498-D983EAC9DB82}" destId="{1A719DD3-F59E-402B-BECE-D6C86BF5A348}" srcOrd="1" destOrd="0" parTransId="{F535B9F2-601F-4F21-BCE8-3D357D53FD1E}" sibTransId="{EC1B4B37-E90A-46C6-9CE1-0DC481F3C4F4}"/>
    <dgm:cxn modelId="{C8C7D2F4-8A96-48B4-8734-5D27A3F40781}" type="presOf" srcId="{5290F4D2-B2AD-4449-9B37-FD4FB4EB3145}" destId="{7B4F7347-64F1-429C-BFA7-2850C57A1D3B}" srcOrd="0" destOrd="0" presId="urn:microsoft.com/office/officeart/2009/3/layout/HorizontalOrganizationChart"/>
    <dgm:cxn modelId="{723C42F8-07FA-4474-8020-484ED9E12768}" type="presOf" srcId="{CFE85F96-6B31-4FD6-9C70-942C04D0C14C}" destId="{83D07138-108B-4258-8304-55BBBADC1E1B}" srcOrd="0" destOrd="0" presId="urn:microsoft.com/office/officeart/2009/3/layout/HorizontalOrganizationChart"/>
    <dgm:cxn modelId="{F0D5221A-B57D-4C94-82B2-A31619BABBD5}" type="presParOf" srcId="{91600989-EA68-4540-8A5C-9976889574C5}" destId="{07249AB1-52A5-4D56-B329-5FF57B1BF452}" srcOrd="0" destOrd="0" presId="urn:microsoft.com/office/officeart/2009/3/layout/HorizontalOrganizationChart"/>
    <dgm:cxn modelId="{9B2DF094-E885-4656-882F-711DBD9894DE}" type="presParOf" srcId="{07249AB1-52A5-4D56-B329-5FF57B1BF452}" destId="{68350A32-CF80-410C-9C95-D2001DF69955}" srcOrd="0" destOrd="0" presId="urn:microsoft.com/office/officeart/2009/3/layout/HorizontalOrganizationChart"/>
    <dgm:cxn modelId="{BC81A33F-10E6-4675-AD65-05CEEBB253DE}" type="presParOf" srcId="{68350A32-CF80-410C-9C95-D2001DF69955}" destId="{1BA72C95-F786-4904-8A70-D0DC62DCBA9D}" srcOrd="0" destOrd="0" presId="urn:microsoft.com/office/officeart/2009/3/layout/HorizontalOrganizationChart"/>
    <dgm:cxn modelId="{0541780C-8DAE-45C4-93B3-0A7C148B3A54}" type="presParOf" srcId="{68350A32-CF80-410C-9C95-D2001DF69955}" destId="{AB2ED130-F9E4-4C2C-808E-4EFDEC31D627}" srcOrd="1" destOrd="0" presId="urn:microsoft.com/office/officeart/2009/3/layout/HorizontalOrganizationChart"/>
    <dgm:cxn modelId="{ECE97E83-7553-4A25-94B2-0153A6025F58}" type="presParOf" srcId="{07249AB1-52A5-4D56-B329-5FF57B1BF452}" destId="{6ECF5A36-2B21-48A0-A9E2-B2C5C88B811F}" srcOrd="1" destOrd="0" presId="urn:microsoft.com/office/officeart/2009/3/layout/HorizontalOrganizationChart"/>
    <dgm:cxn modelId="{7812B9EE-CD67-4F4D-864D-5024DADF19F8}" type="presParOf" srcId="{6ECF5A36-2B21-48A0-A9E2-B2C5C88B811F}" destId="{E3F5374B-4A31-4AED-9312-29498D883992}" srcOrd="0" destOrd="0" presId="urn:microsoft.com/office/officeart/2009/3/layout/HorizontalOrganizationChart"/>
    <dgm:cxn modelId="{2FF34E14-A184-4CCC-8DE1-C74C9A7C56BC}" type="presParOf" srcId="{6ECF5A36-2B21-48A0-A9E2-B2C5C88B811F}" destId="{F3FBDB20-C98D-4D4F-AA58-3C02808040A8}" srcOrd="1" destOrd="0" presId="urn:microsoft.com/office/officeart/2009/3/layout/HorizontalOrganizationChart"/>
    <dgm:cxn modelId="{65E7A8A1-D477-4A24-BB3E-8D1ECC2D99ED}" type="presParOf" srcId="{F3FBDB20-C98D-4D4F-AA58-3C02808040A8}" destId="{857B6606-7C80-4F2A-A591-3A48DDD1C5FD}" srcOrd="0" destOrd="0" presId="urn:microsoft.com/office/officeart/2009/3/layout/HorizontalOrganizationChart"/>
    <dgm:cxn modelId="{FE9984C9-E79F-4463-BA65-ED373AC03364}" type="presParOf" srcId="{857B6606-7C80-4F2A-A591-3A48DDD1C5FD}" destId="{0924C917-9D51-4FFF-A9B6-356E8D1C9D1E}" srcOrd="0" destOrd="0" presId="urn:microsoft.com/office/officeart/2009/3/layout/HorizontalOrganizationChart"/>
    <dgm:cxn modelId="{35FB9D88-8D2F-445E-92A7-B67B6344EB48}" type="presParOf" srcId="{857B6606-7C80-4F2A-A591-3A48DDD1C5FD}" destId="{D4879944-C544-48C3-8B58-A5B260113694}" srcOrd="1" destOrd="0" presId="urn:microsoft.com/office/officeart/2009/3/layout/HorizontalOrganizationChart"/>
    <dgm:cxn modelId="{B7F15025-19B1-4739-949B-A68A8F0B0B0F}" type="presParOf" srcId="{F3FBDB20-C98D-4D4F-AA58-3C02808040A8}" destId="{56C336A1-98A8-497E-A12E-FBEFBD56F8B3}" srcOrd="1" destOrd="0" presId="urn:microsoft.com/office/officeart/2009/3/layout/HorizontalOrganizationChart"/>
    <dgm:cxn modelId="{7C5778DF-F21D-4E40-BC64-90C42A673132}" type="presParOf" srcId="{56C336A1-98A8-497E-A12E-FBEFBD56F8B3}" destId="{E80B0271-B554-4EAB-9DC5-F68803627294}" srcOrd="0" destOrd="0" presId="urn:microsoft.com/office/officeart/2009/3/layout/HorizontalOrganizationChart"/>
    <dgm:cxn modelId="{E08299A3-BF84-4B1B-823E-FE964E16791E}" type="presParOf" srcId="{56C336A1-98A8-497E-A12E-FBEFBD56F8B3}" destId="{41F8FCA7-8001-4979-8786-E872DB179BF5}" srcOrd="1" destOrd="0" presId="urn:microsoft.com/office/officeart/2009/3/layout/HorizontalOrganizationChart"/>
    <dgm:cxn modelId="{89F2613B-7C31-4D90-80BB-FB4FF801BB5A}" type="presParOf" srcId="{41F8FCA7-8001-4979-8786-E872DB179BF5}" destId="{8978027A-BD85-4276-924F-6CD723905218}" srcOrd="0" destOrd="0" presId="urn:microsoft.com/office/officeart/2009/3/layout/HorizontalOrganizationChart"/>
    <dgm:cxn modelId="{9215CC0B-FEDF-48A2-8A49-CD72BC1365D6}" type="presParOf" srcId="{8978027A-BD85-4276-924F-6CD723905218}" destId="{0520BB36-83ED-4A74-836F-813CF1F45EDE}" srcOrd="0" destOrd="0" presId="urn:microsoft.com/office/officeart/2009/3/layout/HorizontalOrganizationChart"/>
    <dgm:cxn modelId="{4F485253-1023-4757-A68D-49737F0EAA57}" type="presParOf" srcId="{8978027A-BD85-4276-924F-6CD723905218}" destId="{52F5E94C-F9A7-44A8-A25D-8F2ABA848BE5}" srcOrd="1" destOrd="0" presId="urn:microsoft.com/office/officeart/2009/3/layout/HorizontalOrganizationChart"/>
    <dgm:cxn modelId="{D2BCDDF4-E2BF-4FF1-A49A-930008743A4C}" type="presParOf" srcId="{41F8FCA7-8001-4979-8786-E872DB179BF5}" destId="{3AD53D17-BC2D-43B0-BC2A-9C804127D215}" srcOrd="1" destOrd="0" presId="urn:microsoft.com/office/officeart/2009/3/layout/HorizontalOrganizationChart"/>
    <dgm:cxn modelId="{C689F169-9752-47B6-9788-566564FC46F8}" type="presParOf" srcId="{41F8FCA7-8001-4979-8786-E872DB179BF5}" destId="{C7A40015-F37C-4D03-BA30-45AD8F781D4C}" srcOrd="2" destOrd="0" presId="urn:microsoft.com/office/officeart/2009/3/layout/HorizontalOrganizationChart"/>
    <dgm:cxn modelId="{545FC204-66C4-47F9-A705-3C36E4B51D24}" type="presParOf" srcId="{56C336A1-98A8-497E-A12E-FBEFBD56F8B3}" destId="{C9B563BD-D497-42FF-B001-C57B92C7DBAF}" srcOrd="2" destOrd="0" presId="urn:microsoft.com/office/officeart/2009/3/layout/HorizontalOrganizationChart"/>
    <dgm:cxn modelId="{4D04CF7E-B3CC-4F61-A265-6A856A04778C}" type="presParOf" srcId="{56C336A1-98A8-497E-A12E-FBEFBD56F8B3}" destId="{D5F7EB38-1FE6-4263-8968-954D12D8FEF5}" srcOrd="3" destOrd="0" presId="urn:microsoft.com/office/officeart/2009/3/layout/HorizontalOrganizationChart"/>
    <dgm:cxn modelId="{BA8F53E0-6DD5-4CE8-845F-5DAC002CE40B}" type="presParOf" srcId="{D5F7EB38-1FE6-4263-8968-954D12D8FEF5}" destId="{D29C5759-0CD7-4691-9175-10B3CBB263E2}" srcOrd="0" destOrd="0" presId="urn:microsoft.com/office/officeart/2009/3/layout/HorizontalOrganizationChart"/>
    <dgm:cxn modelId="{C9537EAC-0221-4971-A7DB-681EC284B51F}" type="presParOf" srcId="{D29C5759-0CD7-4691-9175-10B3CBB263E2}" destId="{05FD4172-EB39-476B-96DF-B7DB4BD8650A}" srcOrd="0" destOrd="0" presId="urn:microsoft.com/office/officeart/2009/3/layout/HorizontalOrganizationChart"/>
    <dgm:cxn modelId="{FF85C81A-AA0B-402E-A943-F28DD75106BD}" type="presParOf" srcId="{D29C5759-0CD7-4691-9175-10B3CBB263E2}" destId="{14A0104D-A6B0-4F21-8F5D-87C9A71B5770}" srcOrd="1" destOrd="0" presId="urn:microsoft.com/office/officeart/2009/3/layout/HorizontalOrganizationChart"/>
    <dgm:cxn modelId="{F3A5FC4A-31DC-4788-804B-FA566E6509C3}" type="presParOf" srcId="{D5F7EB38-1FE6-4263-8968-954D12D8FEF5}" destId="{F7DDC4E9-6A61-434C-9A62-4B529E7514D5}" srcOrd="1" destOrd="0" presId="urn:microsoft.com/office/officeart/2009/3/layout/HorizontalOrganizationChart"/>
    <dgm:cxn modelId="{880B70DC-91C9-492D-8A03-D78F7D52A899}" type="presParOf" srcId="{D5F7EB38-1FE6-4263-8968-954D12D8FEF5}" destId="{83C9CC24-10E2-4A2D-9C59-9A32E983D8B7}" srcOrd="2" destOrd="0" presId="urn:microsoft.com/office/officeart/2009/3/layout/HorizontalOrganizationChart"/>
    <dgm:cxn modelId="{347A1338-2E1D-4839-A1CC-CF4A9D8A8097}" type="presParOf" srcId="{56C336A1-98A8-497E-A12E-FBEFBD56F8B3}" destId="{7E7BD864-EB42-45DD-AEBD-F7B15E6F0FB7}" srcOrd="4" destOrd="0" presId="urn:microsoft.com/office/officeart/2009/3/layout/HorizontalOrganizationChart"/>
    <dgm:cxn modelId="{38162A4E-0525-4036-AE0C-4C2995C79039}" type="presParOf" srcId="{56C336A1-98A8-497E-A12E-FBEFBD56F8B3}" destId="{F0455C81-C447-4485-97C3-7BC0AD4A505C}" srcOrd="5" destOrd="0" presId="urn:microsoft.com/office/officeart/2009/3/layout/HorizontalOrganizationChart"/>
    <dgm:cxn modelId="{7C787FC5-844D-4C05-B459-C2E82E64E73F}" type="presParOf" srcId="{F0455C81-C447-4485-97C3-7BC0AD4A505C}" destId="{F5A14F0A-260E-4FF5-AB89-4C0047807068}" srcOrd="0" destOrd="0" presId="urn:microsoft.com/office/officeart/2009/3/layout/HorizontalOrganizationChart"/>
    <dgm:cxn modelId="{21288FEE-021C-41A2-AEA7-5D0E519AFC60}" type="presParOf" srcId="{F5A14F0A-260E-4FF5-AB89-4C0047807068}" destId="{062901F3-23FA-4597-9D00-9661C6EA6AD3}" srcOrd="0" destOrd="0" presId="urn:microsoft.com/office/officeart/2009/3/layout/HorizontalOrganizationChart"/>
    <dgm:cxn modelId="{EFAF8ED3-A491-4CD2-9E95-34DA601AF0A1}" type="presParOf" srcId="{F5A14F0A-260E-4FF5-AB89-4C0047807068}" destId="{CEADAA43-36F9-4954-A70F-7F59F71343DD}" srcOrd="1" destOrd="0" presId="urn:microsoft.com/office/officeart/2009/3/layout/HorizontalOrganizationChart"/>
    <dgm:cxn modelId="{A190620E-0F3D-4FDE-A8E9-D747B2164FC8}" type="presParOf" srcId="{F0455C81-C447-4485-97C3-7BC0AD4A505C}" destId="{FAD256E1-9D9B-4A61-A102-AA726AE77B4C}" srcOrd="1" destOrd="0" presId="urn:microsoft.com/office/officeart/2009/3/layout/HorizontalOrganizationChart"/>
    <dgm:cxn modelId="{226D42E1-AFED-4234-B3E6-D21331409383}" type="presParOf" srcId="{F0455C81-C447-4485-97C3-7BC0AD4A505C}" destId="{8591FDF9-AE57-4B53-98AE-CD66BD19825A}" srcOrd="2" destOrd="0" presId="urn:microsoft.com/office/officeart/2009/3/layout/HorizontalOrganizationChart"/>
    <dgm:cxn modelId="{273DFF0D-16BF-4F70-81A8-DC0E60291154}" type="presParOf" srcId="{56C336A1-98A8-497E-A12E-FBEFBD56F8B3}" destId="{B9ED5FDC-2312-4D3E-BF16-78804A1EED1B}" srcOrd="6" destOrd="0" presId="urn:microsoft.com/office/officeart/2009/3/layout/HorizontalOrganizationChart"/>
    <dgm:cxn modelId="{B73F4C5C-CE85-4AEA-9C53-CAF314B979B4}" type="presParOf" srcId="{56C336A1-98A8-497E-A12E-FBEFBD56F8B3}" destId="{37E24624-0B58-4082-AC7D-5C5A1773ACC9}" srcOrd="7" destOrd="0" presId="urn:microsoft.com/office/officeart/2009/3/layout/HorizontalOrganizationChart"/>
    <dgm:cxn modelId="{3DA901D2-4842-4D41-AE41-6652662D4106}" type="presParOf" srcId="{37E24624-0B58-4082-AC7D-5C5A1773ACC9}" destId="{D72ADB3C-AE0A-4A1F-B673-94523DC73958}" srcOrd="0" destOrd="0" presId="urn:microsoft.com/office/officeart/2009/3/layout/HorizontalOrganizationChart"/>
    <dgm:cxn modelId="{A4CA5E93-E64B-4D5D-939A-DE9E89872415}" type="presParOf" srcId="{D72ADB3C-AE0A-4A1F-B673-94523DC73958}" destId="{C6EFDA9F-1E04-47C7-97B2-003FA9620E9A}" srcOrd="0" destOrd="0" presId="urn:microsoft.com/office/officeart/2009/3/layout/HorizontalOrganizationChart"/>
    <dgm:cxn modelId="{248872DF-5CD9-4E54-A5A7-B0DB7E3B9AC2}" type="presParOf" srcId="{D72ADB3C-AE0A-4A1F-B673-94523DC73958}" destId="{97584DC1-7B8E-44FB-BCC8-20A1F29E943B}" srcOrd="1" destOrd="0" presId="urn:microsoft.com/office/officeart/2009/3/layout/HorizontalOrganizationChart"/>
    <dgm:cxn modelId="{1E7F936A-9003-41B4-A8FE-FEA039201E4C}" type="presParOf" srcId="{37E24624-0B58-4082-AC7D-5C5A1773ACC9}" destId="{7ACC9968-9E46-478E-B8E8-C85747215CDA}" srcOrd="1" destOrd="0" presId="urn:microsoft.com/office/officeart/2009/3/layout/HorizontalOrganizationChart"/>
    <dgm:cxn modelId="{E005FC6E-CA7D-4721-9B54-0FC422436D49}" type="presParOf" srcId="{37E24624-0B58-4082-AC7D-5C5A1773ACC9}" destId="{7E87BA14-691A-43FB-9286-BCD5F55F0365}" srcOrd="2" destOrd="0" presId="urn:microsoft.com/office/officeart/2009/3/layout/HorizontalOrganizationChart"/>
    <dgm:cxn modelId="{0DD922E6-C92F-4A4B-A2A7-472604972664}" type="presParOf" srcId="{56C336A1-98A8-497E-A12E-FBEFBD56F8B3}" destId="{F9EB458C-1B0D-4532-A511-C2C72905257B}" srcOrd="8" destOrd="0" presId="urn:microsoft.com/office/officeart/2009/3/layout/HorizontalOrganizationChart"/>
    <dgm:cxn modelId="{261D4F51-2250-4556-8058-82D180CA91EF}" type="presParOf" srcId="{56C336A1-98A8-497E-A12E-FBEFBD56F8B3}" destId="{470E126B-A81D-40C1-ABB3-B113A8A0CCBC}" srcOrd="9" destOrd="0" presId="urn:microsoft.com/office/officeart/2009/3/layout/HorizontalOrganizationChart"/>
    <dgm:cxn modelId="{256A5567-DDD6-4F4B-BE3A-C15B1DE4AAF8}" type="presParOf" srcId="{470E126B-A81D-40C1-ABB3-B113A8A0CCBC}" destId="{D3705E7F-1475-4095-8DFD-B54711FFDB19}" srcOrd="0" destOrd="0" presId="urn:microsoft.com/office/officeart/2009/3/layout/HorizontalOrganizationChart"/>
    <dgm:cxn modelId="{98DF4D8A-E2BC-474B-982C-E9288B46455E}" type="presParOf" srcId="{D3705E7F-1475-4095-8DFD-B54711FFDB19}" destId="{7B4F7347-64F1-429C-BFA7-2850C57A1D3B}" srcOrd="0" destOrd="0" presId="urn:microsoft.com/office/officeart/2009/3/layout/HorizontalOrganizationChart"/>
    <dgm:cxn modelId="{9689C2A3-2498-4B29-8CE3-0388858183E6}" type="presParOf" srcId="{D3705E7F-1475-4095-8DFD-B54711FFDB19}" destId="{E8C05DD1-CBD7-4D97-8EF2-06C01AB62896}" srcOrd="1" destOrd="0" presId="urn:microsoft.com/office/officeart/2009/3/layout/HorizontalOrganizationChart"/>
    <dgm:cxn modelId="{457FB7E2-B1EE-4876-AC7D-EC3C48100242}" type="presParOf" srcId="{470E126B-A81D-40C1-ABB3-B113A8A0CCBC}" destId="{53EED2F7-D898-4C33-A0C3-537CF110F81C}" srcOrd="1" destOrd="0" presId="urn:microsoft.com/office/officeart/2009/3/layout/HorizontalOrganizationChart"/>
    <dgm:cxn modelId="{3948649F-25E1-4D2E-A256-5CD4C8309266}" type="presParOf" srcId="{470E126B-A81D-40C1-ABB3-B113A8A0CCBC}" destId="{672EC5BF-E34A-4A9D-8F8B-BB022AFB1A1B}" srcOrd="2" destOrd="0" presId="urn:microsoft.com/office/officeart/2009/3/layout/HorizontalOrganizationChart"/>
    <dgm:cxn modelId="{620AF104-2B10-444A-B5E5-C17D2B2F71DF}" type="presParOf" srcId="{56C336A1-98A8-497E-A12E-FBEFBD56F8B3}" destId="{2DA99BF0-2114-4A42-869B-76F784E6919B}" srcOrd="10" destOrd="0" presId="urn:microsoft.com/office/officeart/2009/3/layout/HorizontalOrganizationChart"/>
    <dgm:cxn modelId="{2EC6CA74-518E-4903-96D2-BE10074B3BC6}" type="presParOf" srcId="{56C336A1-98A8-497E-A12E-FBEFBD56F8B3}" destId="{2A2FFAB9-FCBB-40EB-A8D2-17E489D6C69C}" srcOrd="11" destOrd="0" presId="urn:microsoft.com/office/officeart/2009/3/layout/HorizontalOrganizationChart"/>
    <dgm:cxn modelId="{1DBBED81-99DC-4405-A8F3-1BB68C255A84}" type="presParOf" srcId="{2A2FFAB9-FCBB-40EB-A8D2-17E489D6C69C}" destId="{671205DB-CE99-448A-A24C-6494E7692280}" srcOrd="0" destOrd="0" presId="urn:microsoft.com/office/officeart/2009/3/layout/HorizontalOrganizationChart"/>
    <dgm:cxn modelId="{9822EEF6-1868-4916-BF7C-06EABE60563A}" type="presParOf" srcId="{671205DB-CE99-448A-A24C-6494E7692280}" destId="{784534DF-74EA-4771-9868-88334C6A48B1}" srcOrd="0" destOrd="0" presId="urn:microsoft.com/office/officeart/2009/3/layout/HorizontalOrganizationChart"/>
    <dgm:cxn modelId="{ABA15EE9-A99C-43BB-8AA9-1D991F807911}" type="presParOf" srcId="{671205DB-CE99-448A-A24C-6494E7692280}" destId="{5F61CE4F-0489-44EA-8848-5976E5F7C5B1}" srcOrd="1" destOrd="0" presId="urn:microsoft.com/office/officeart/2009/3/layout/HorizontalOrganizationChart"/>
    <dgm:cxn modelId="{2F12550C-89DF-46C6-ABC7-352E284AF808}" type="presParOf" srcId="{2A2FFAB9-FCBB-40EB-A8D2-17E489D6C69C}" destId="{D81289FC-980B-4748-AC65-76AD2B1E3ADC}" srcOrd="1" destOrd="0" presId="urn:microsoft.com/office/officeart/2009/3/layout/HorizontalOrganizationChart"/>
    <dgm:cxn modelId="{2F1D24CD-53B5-4ABF-A212-A93C559E8314}" type="presParOf" srcId="{2A2FFAB9-FCBB-40EB-A8D2-17E489D6C69C}" destId="{00AB7D59-23DA-4917-B18E-6C1D5ACB6EE3}" srcOrd="2" destOrd="0" presId="urn:microsoft.com/office/officeart/2009/3/layout/HorizontalOrganizationChart"/>
    <dgm:cxn modelId="{3A59F2A5-945C-4BE1-8641-982909955B13}" type="presParOf" srcId="{F3FBDB20-C98D-4D4F-AA58-3C02808040A8}" destId="{648A615C-426C-4C5B-8D3E-B69FBC33A9C1}" srcOrd="2" destOrd="0" presId="urn:microsoft.com/office/officeart/2009/3/layout/HorizontalOrganizationChart"/>
    <dgm:cxn modelId="{383A5B45-EE0C-4F20-8978-01731292975B}" type="presParOf" srcId="{6ECF5A36-2B21-48A0-A9E2-B2C5C88B811F}" destId="{B97BA3FB-162E-4706-A6E1-05D1CE0DBB9B}" srcOrd="2" destOrd="0" presId="urn:microsoft.com/office/officeart/2009/3/layout/HorizontalOrganizationChart"/>
    <dgm:cxn modelId="{43F9AD18-57CA-433B-808F-036345581972}" type="presParOf" srcId="{6ECF5A36-2B21-48A0-A9E2-B2C5C88B811F}" destId="{B74C2D69-BBA0-4497-9CD7-A8AB24A0A100}" srcOrd="3" destOrd="0" presId="urn:microsoft.com/office/officeart/2009/3/layout/HorizontalOrganizationChart"/>
    <dgm:cxn modelId="{80D2DC31-D4AF-4D2A-A6AA-DC8AB097A900}" type="presParOf" srcId="{B74C2D69-BBA0-4497-9CD7-A8AB24A0A100}" destId="{801AA20D-08FE-4448-A88E-C0CC71A1B140}" srcOrd="0" destOrd="0" presId="urn:microsoft.com/office/officeart/2009/3/layout/HorizontalOrganizationChart"/>
    <dgm:cxn modelId="{0840A550-A7F9-458D-82EA-F6F26BFA345E}" type="presParOf" srcId="{801AA20D-08FE-4448-A88E-C0CC71A1B140}" destId="{79AF1BA9-BDBC-4905-970D-FF2BED9C5CBE}" srcOrd="0" destOrd="0" presId="urn:microsoft.com/office/officeart/2009/3/layout/HorizontalOrganizationChart"/>
    <dgm:cxn modelId="{47BA2400-FB80-4732-87B3-6AF4E20D84B1}" type="presParOf" srcId="{801AA20D-08FE-4448-A88E-C0CC71A1B140}" destId="{32BF9EF0-A62F-41CB-89B4-754199F0906E}" srcOrd="1" destOrd="0" presId="urn:microsoft.com/office/officeart/2009/3/layout/HorizontalOrganizationChart"/>
    <dgm:cxn modelId="{6D345FDD-4E0C-43E8-AB13-0F8C87E3EFAC}" type="presParOf" srcId="{B74C2D69-BBA0-4497-9CD7-A8AB24A0A100}" destId="{B0A9E6C9-F336-4F25-9CF3-D4700AC99BEF}" srcOrd="1" destOrd="0" presId="urn:microsoft.com/office/officeart/2009/3/layout/HorizontalOrganizationChart"/>
    <dgm:cxn modelId="{DB230333-8CBA-4068-88BE-07FE8640E5F2}" type="presParOf" srcId="{B0A9E6C9-F336-4F25-9CF3-D4700AC99BEF}" destId="{24F43300-AF14-4073-9A6B-7DD935F628EB}" srcOrd="0" destOrd="0" presId="urn:microsoft.com/office/officeart/2009/3/layout/HorizontalOrganizationChart"/>
    <dgm:cxn modelId="{CF349056-95A4-42B8-9D74-5285D45F7290}" type="presParOf" srcId="{B0A9E6C9-F336-4F25-9CF3-D4700AC99BEF}" destId="{86C2AA69-0300-42D1-B9F2-05DEF99BA7F0}" srcOrd="1" destOrd="0" presId="urn:microsoft.com/office/officeart/2009/3/layout/HorizontalOrganizationChart"/>
    <dgm:cxn modelId="{34EF6DE6-F961-459E-8322-725F01C69AF8}" type="presParOf" srcId="{86C2AA69-0300-42D1-B9F2-05DEF99BA7F0}" destId="{0558E4AA-1E2B-46DA-BC13-1FA151E51413}" srcOrd="0" destOrd="0" presId="urn:microsoft.com/office/officeart/2009/3/layout/HorizontalOrganizationChart"/>
    <dgm:cxn modelId="{58F670C5-78C8-4F2A-A7D6-DE2D5D225F98}" type="presParOf" srcId="{0558E4AA-1E2B-46DA-BC13-1FA151E51413}" destId="{6E69EC9F-E45D-4D28-8C27-5719CFED222E}" srcOrd="0" destOrd="0" presId="urn:microsoft.com/office/officeart/2009/3/layout/HorizontalOrganizationChart"/>
    <dgm:cxn modelId="{709D8D55-EF96-4784-9B2D-DF49E5FC0B2F}" type="presParOf" srcId="{0558E4AA-1E2B-46DA-BC13-1FA151E51413}" destId="{82B153F6-6431-4EA9-8F77-E9A4CE51EA7D}" srcOrd="1" destOrd="0" presId="urn:microsoft.com/office/officeart/2009/3/layout/HorizontalOrganizationChart"/>
    <dgm:cxn modelId="{E0942ABC-AC3D-47A3-A6A4-FB262F1D133E}" type="presParOf" srcId="{86C2AA69-0300-42D1-B9F2-05DEF99BA7F0}" destId="{1F5CD9A7-F369-4F0B-9784-C15FC97BBFF2}" srcOrd="1" destOrd="0" presId="urn:microsoft.com/office/officeart/2009/3/layout/HorizontalOrganizationChart"/>
    <dgm:cxn modelId="{3B170E04-6879-4DCE-8C1F-2BD26B32D82A}" type="presParOf" srcId="{86C2AA69-0300-42D1-B9F2-05DEF99BA7F0}" destId="{3067C9CD-FD4C-44A3-BDC8-FEE4A62639D0}" srcOrd="2" destOrd="0" presId="urn:microsoft.com/office/officeart/2009/3/layout/HorizontalOrganizationChart"/>
    <dgm:cxn modelId="{28E4A0B1-D3EE-4E25-BC05-938ECC7C6A6C}" type="presParOf" srcId="{B0A9E6C9-F336-4F25-9CF3-D4700AC99BEF}" destId="{E768B992-0760-4BCB-BE03-AD1CB95837BE}" srcOrd="2" destOrd="0" presId="urn:microsoft.com/office/officeart/2009/3/layout/HorizontalOrganizationChart"/>
    <dgm:cxn modelId="{FC603023-9F29-426C-B62A-DBFF453EBA7E}" type="presParOf" srcId="{B0A9E6C9-F336-4F25-9CF3-D4700AC99BEF}" destId="{8B7229AB-74D1-4CB1-91D0-EBDB3F1EFF5C}" srcOrd="3" destOrd="0" presId="urn:microsoft.com/office/officeart/2009/3/layout/HorizontalOrganizationChart"/>
    <dgm:cxn modelId="{45705113-30B1-43CB-9DFE-B759F3FCC894}" type="presParOf" srcId="{8B7229AB-74D1-4CB1-91D0-EBDB3F1EFF5C}" destId="{7F795825-DFC9-4D23-A70F-0BC38C26AF29}" srcOrd="0" destOrd="0" presId="urn:microsoft.com/office/officeart/2009/3/layout/HorizontalOrganizationChart"/>
    <dgm:cxn modelId="{A8F31F51-8F24-42EF-9002-3BF7BEBAF82C}" type="presParOf" srcId="{7F795825-DFC9-4D23-A70F-0BC38C26AF29}" destId="{353F7E27-0A2C-4273-89B7-02AFBF110EAB}" srcOrd="0" destOrd="0" presId="urn:microsoft.com/office/officeart/2009/3/layout/HorizontalOrganizationChart"/>
    <dgm:cxn modelId="{A1A1FF47-3FD9-4AA6-AADA-196A046BE960}" type="presParOf" srcId="{7F795825-DFC9-4D23-A70F-0BC38C26AF29}" destId="{9DB277AB-C42A-4404-86CA-F6016721DDE2}" srcOrd="1" destOrd="0" presId="urn:microsoft.com/office/officeart/2009/3/layout/HorizontalOrganizationChart"/>
    <dgm:cxn modelId="{11B3F1DD-9CEF-4017-90A2-6F1E94BAE926}" type="presParOf" srcId="{8B7229AB-74D1-4CB1-91D0-EBDB3F1EFF5C}" destId="{A82FA287-0CD9-4632-96B0-7763CB39E111}" srcOrd="1" destOrd="0" presId="urn:microsoft.com/office/officeart/2009/3/layout/HorizontalOrganizationChart"/>
    <dgm:cxn modelId="{762674D3-F9A3-4EBB-895C-FDE97D3BF6AC}" type="presParOf" srcId="{8B7229AB-74D1-4CB1-91D0-EBDB3F1EFF5C}" destId="{0FA3202E-851D-4FFA-9F33-0891DCDB2A02}" srcOrd="2" destOrd="0" presId="urn:microsoft.com/office/officeart/2009/3/layout/HorizontalOrganizationChart"/>
    <dgm:cxn modelId="{52E609BA-1A9A-4DA2-9A4B-D8300AA87711}" type="presParOf" srcId="{B0A9E6C9-F336-4F25-9CF3-D4700AC99BEF}" destId="{83D07138-108B-4258-8304-55BBBADC1E1B}" srcOrd="4" destOrd="0" presId="urn:microsoft.com/office/officeart/2009/3/layout/HorizontalOrganizationChart"/>
    <dgm:cxn modelId="{BC1C9307-CC0B-4582-BF7F-C2829FDF7C42}" type="presParOf" srcId="{B0A9E6C9-F336-4F25-9CF3-D4700AC99BEF}" destId="{88840C1E-252C-4DB2-93CA-34195EF6E7B8}" srcOrd="5" destOrd="0" presId="urn:microsoft.com/office/officeart/2009/3/layout/HorizontalOrganizationChart"/>
    <dgm:cxn modelId="{8AB4A286-E98B-4FF2-891E-09A13006E42E}" type="presParOf" srcId="{88840C1E-252C-4DB2-93CA-34195EF6E7B8}" destId="{50A49C4A-79F5-4E54-A17E-F13200A63B99}" srcOrd="0" destOrd="0" presId="urn:microsoft.com/office/officeart/2009/3/layout/HorizontalOrganizationChart"/>
    <dgm:cxn modelId="{EF517933-EE3C-4803-90D2-3D8D731E78FD}" type="presParOf" srcId="{50A49C4A-79F5-4E54-A17E-F13200A63B99}" destId="{B7C999DA-B231-4901-A56F-B089451A38C8}" srcOrd="0" destOrd="0" presId="urn:microsoft.com/office/officeart/2009/3/layout/HorizontalOrganizationChart"/>
    <dgm:cxn modelId="{27099CC4-1B86-4682-8E9D-9F3C2378F0CD}" type="presParOf" srcId="{50A49C4A-79F5-4E54-A17E-F13200A63B99}" destId="{4CA149F9-63E2-45E1-8960-D2C5F07F9F7B}" srcOrd="1" destOrd="0" presId="urn:microsoft.com/office/officeart/2009/3/layout/HorizontalOrganizationChart"/>
    <dgm:cxn modelId="{90C7D8FC-88A3-4055-87F7-EC218F7028D7}" type="presParOf" srcId="{88840C1E-252C-4DB2-93CA-34195EF6E7B8}" destId="{841C1D92-1CC8-4A1F-920C-E9A2D5F4EE63}" srcOrd="1" destOrd="0" presId="urn:microsoft.com/office/officeart/2009/3/layout/HorizontalOrganizationChart"/>
    <dgm:cxn modelId="{F0E0E5ED-CC0A-4D34-A901-62D9639357BB}" type="presParOf" srcId="{88840C1E-252C-4DB2-93CA-34195EF6E7B8}" destId="{67565990-8941-4738-A0C6-48AF30743271}" srcOrd="2" destOrd="0" presId="urn:microsoft.com/office/officeart/2009/3/layout/HorizontalOrganizationChart"/>
    <dgm:cxn modelId="{6A417939-3C50-41A5-A85E-C06EFC9B4237}" type="presParOf" srcId="{B0A9E6C9-F336-4F25-9CF3-D4700AC99BEF}" destId="{69D604FA-DC32-4B11-823D-A03A1E26E0D5}" srcOrd="6" destOrd="0" presId="urn:microsoft.com/office/officeart/2009/3/layout/HorizontalOrganizationChart"/>
    <dgm:cxn modelId="{99A2A063-C214-460F-A999-01A74A0AB3D0}" type="presParOf" srcId="{B0A9E6C9-F336-4F25-9CF3-D4700AC99BEF}" destId="{BE4AB62D-3734-4D34-A757-D7B1E550D2B0}" srcOrd="7" destOrd="0" presId="urn:microsoft.com/office/officeart/2009/3/layout/HorizontalOrganizationChart"/>
    <dgm:cxn modelId="{FB95B365-FB48-4F5C-88B3-65E0ACA83377}" type="presParOf" srcId="{BE4AB62D-3734-4D34-A757-D7B1E550D2B0}" destId="{12073A67-4F42-4465-BF7D-8E031B4D6EE9}" srcOrd="0" destOrd="0" presId="urn:microsoft.com/office/officeart/2009/3/layout/HorizontalOrganizationChart"/>
    <dgm:cxn modelId="{2EFFF1C9-8629-4146-9CA9-D62D3C2C9926}" type="presParOf" srcId="{12073A67-4F42-4465-BF7D-8E031B4D6EE9}" destId="{EF06A00D-8030-4E1A-8F57-51CE841C174A}" srcOrd="0" destOrd="0" presId="urn:microsoft.com/office/officeart/2009/3/layout/HorizontalOrganizationChart"/>
    <dgm:cxn modelId="{8A144981-75E3-4D39-9934-E51127063680}" type="presParOf" srcId="{12073A67-4F42-4465-BF7D-8E031B4D6EE9}" destId="{3CDE4572-EF21-4004-B986-539489F1102E}" srcOrd="1" destOrd="0" presId="urn:microsoft.com/office/officeart/2009/3/layout/HorizontalOrganizationChart"/>
    <dgm:cxn modelId="{962F1E38-63F8-4F63-A64C-32917E316588}" type="presParOf" srcId="{BE4AB62D-3734-4D34-A757-D7B1E550D2B0}" destId="{8FC2EA27-373C-4BB6-AA6F-7E7A57C2BFC3}" srcOrd="1" destOrd="0" presId="urn:microsoft.com/office/officeart/2009/3/layout/HorizontalOrganizationChart"/>
    <dgm:cxn modelId="{D252ECD5-FF24-46A2-B16C-595D788EA258}" type="presParOf" srcId="{BE4AB62D-3734-4D34-A757-D7B1E550D2B0}" destId="{C1E2F5BA-B055-4A32-84B0-7E02FF7AB298}" srcOrd="2" destOrd="0" presId="urn:microsoft.com/office/officeart/2009/3/layout/HorizontalOrganizationChart"/>
    <dgm:cxn modelId="{5E796B78-DD52-4577-870B-BFD02E4716A3}" type="presParOf" srcId="{B74C2D69-BBA0-4497-9CD7-A8AB24A0A100}" destId="{E870F4BB-D909-4B83-BA85-50DA892AE762}" srcOrd="2" destOrd="0" presId="urn:microsoft.com/office/officeart/2009/3/layout/HorizontalOrganizationChart"/>
    <dgm:cxn modelId="{9FBF754A-D77A-4C2E-9D24-AE8457B1EC6F}" type="presParOf" srcId="{07249AB1-52A5-4D56-B329-5FF57B1BF452}" destId="{86D707CB-FCB3-46D8-ABDA-39F55365CFCA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3E90BB-76D4-4E5C-81CE-D4AEB00D737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8BF78F36-A797-4CE6-A194-143744476B52}">
      <dgm:prSet phldrT="[텍스트]"/>
      <dgm:spPr/>
      <dgm:t>
        <a:bodyPr/>
        <a:lstStyle/>
        <a:p>
          <a:pPr latinLnBrk="1"/>
          <a:r>
            <a:rPr lang="en-US" altLang="ko-KR" dirty="0"/>
            <a:t>&lt;div id=“</a:t>
          </a:r>
          <a:r>
            <a:rPr lang="en-US" altLang="ko-KR" dirty="0" err="1"/>
            <a:t>gnb</a:t>
          </a:r>
          <a:r>
            <a:rPr lang="en-US" altLang="ko-KR" dirty="0"/>
            <a:t>”&gt;</a:t>
          </a:r>
          <a:endParaRPr lang="ko-KR" altLang="en-US" dirty="0"/>
        </a:p>
      </dgm:t>
    </dgm:pt>
    <dgm:pt modelId="{9ABC265D-0A99-4299-9E91-1CD4384CB083}" type="parTrans" cxnId="{96C539DE-4DCA-4851-A102-BD5C1562CCCF}">
      <dgm:prSet/>
      <dgm:spPr/>
      <dgm:t>
        <a:bodyPr/>
        <a:lstStyle/>
        <a:p>
          <a:pPr latinLnBrk="1"/>
          <a:endParaRPr lang="ko-KR" altLang="en-US"/>
        </a:p>
      </dgm:t>
    </dgm:pt>
    <dgm:pt modelId="{A5030B26-C0F7-4C97-8330-BE7331DBCA16}" type="sibTrans" cxnId="{96C539DE-4DCA-4851-A102-BD5C1562CCCF}">
      <dgm:prSet/>
      <dgm:spPr/>
      <dgm:t>
        <a:bodyPr/>
        <a:lstStyle/>
        <a:p>
          <a:pPr latinLnBrk="1"/>
          <a:endParaRPr lang="ko-KR" altLang="en-US"/>
        </a:p>
      </dgm:t>
    </dgm:pt>
    <dgm:pt modelId="{AC226640-7AEE-41F6-91E9-DEB2095C80A8}">
      <dgm:prSet phldrT="[텍스트]"/>
      <dgm:spPr/>
      <dgm:t>
        <a:bodyPr/>
        <a:lstStyle/>
        <a:p>
          <a:pPr latinLnBrk="1"/>
          <a:r>
            <a:rPr lang="en-US" altLang="ko-KR" dirty="0"/>
            <a:t>&lt;div&gt;</a:t>
          </a:r>
          <a:endParaRPr lang="ko-KR" altLang="en-US" dirty="0"/>
        </a:p>
      </dgm:t>
    </dgm:pt>
    <dgm:pt modelId="{9BA97D30-2F0E-411E-B263-529EFDDBE3BD}" type="parTrans" cxnId="{502946F8-7481-4458-B83D-2027ECAC4B47}">
      <dgm:prSet/>
      <dgm:spPr/>
      <dgm:t>
        <a:bodyPr/>
        <a:lstStyle/>
        <a:p>
          <a:pPr latinLnBrk="1"/>
          <a:endParaRPr lang="ko-KR" altLang="en-US"/>
        </a:p>
      </dgm:t>
    </dgm:pt>
    <dgm:pt modelId="{FABE679E-BBCF-4BE5-BA62-69164EA0F002}" type="sibTrans" cxnId="{502946F8-7481-4458-B83D-2027ECAC4B47}">
      <dgm:prSet/>
      <dgm:spPr/>
      <dgm:t>
        <a:bodyPr/>
        <a:lstStyle/>
        <a:p>
          <a:pPr latinLnBrk="1"/>
          <a:endParaRPr lang="ko-KR" altLang="en-US"/>
        </a:p>
      </dgm:t>
    </dgm:pt>
    <dgm:pt modelId="{F13196D0-9FEC-4D11-B2E8-C193FEBCB7C5}">
      <dgm:prSet phldrT="[텍스트]" custT="1"/>
      <dgm:spPr/>
      <dgm:t>
        <a:bodyPr/>
        <a:lstStyle/>
        <a:p>
          <a:pPr latinLnBrk="1"/>
          <a:r>
            <a:rPr lang="en-US" altLang="ko-KR" sz="2400" dirty="0"/>
            <a:t>&lt;b&gt;</a:t>
          </a:r>
          <a:endParaRPr lang="ko-KR" altLang="en-US" sz="2400" dirty="0"/>
        </a:p>
      </dgm:t>
    </dgm:pt>
    <dgm:pt modelId="{1E2CAA5F-82BF-4CFB-A356-BCA44D822376}" type="parTrans" cxnId="{C0CC5DB3-FE38-4B9C-BA9B-A398329144AB}">
      <dgm:prSet/>
      <dgm:spPr/>
      <dgm:t>
        <a:bodyPr/>
        <a:lstStyle/>
        <a:p>
          <a:pPr latinLnBrk="1"/>
          <a:endParaRPr lang="ko-KR" altLang="en-US"/>
        </a:p>
      </dgm:t>
    </dgm:pt>
    <dgm:pt modelId="{312A9BDE-2892-4A4F-AB2E-1BE131B021AC}" type="sibTrans" cxnId="{C0CC5DB3-FE38-4B9C-BA9B-A398329144AB}">
      <dgm:prSet/>
      <dgm:spPr/>
      <dgm:t>
        <a:bodyPr/>
        <a:lstStyle/>
        <a:p>
          <a:pPr latinLnBrk="1"/>
          <a:endParaRPr lang="ko-KR" altLang="en-US"/>
        </a:p>
      </dgm:t>
    </dgm:pt>
    <dgm:pt modelId="{86AC7C26-5F38-4AE3-A6EB-1090D10BB028}">
      <dgm:prSet phldrT="[텍스트]"/>
      <dgm:spPr/>
      <dgm:t>
        <a:bodyPr/>
        <a:lstStyle/>
        <a:p>
          <a:pPr latinLnBrk="1"/>
          <a:r>
            <a:rPr lang="en-US" altLang="ko-KR" dirty="0"/>
            <a:t>&lt;div&gt;</a:t>
          </a:r>
          <a:endParaRPr lang="ko-KR" altLang="en-US" dirty="0"/>
        </a:p>
      </dgm:t>
    </dgm:pt>
    <dgm:pt modelId="{8B46D67E-40EC-4F37-B09C-EBFC83E8ACD9}" type="parTrans" cxnId="{1D99F35B-F6E4-4B40-9159-9B4C8B5B316A}">
      <dgm:prSet/>
      <dgm:spPr/>
      <dgm:t>
        <a:bodyPr/>
        <a:lstStyle/>
        <a:p>
          <a:pPr latinLnBrk="1"/>
          <a:endParaRPr lang="ko-KR" altLang="en-US"/>
        </a:p>
      </dgm:t>
    </dgm:pt>
    <dgm:pt modelId="{ED6211F6-5359-453B-84A3-9A2406BA9F7E}" type="sibTrans" cxnId="{1D99F35B-F6E4-4B40-9159-9B4C8B5B316A}">
      <dgm:prSet/>
      <dgm:spPr/>
      <dgm:t>
        <a:bodyPr/>
        <a:lstStyle/>
        <a:p>
          <a:pPr latinLnBrk="1"/>
          <a:endParaRPr lang="ko-KR" altLang="en-US"/>
        </a:p>
      </dgm:t>
    </dgm:pt>
    <dgm:pt modelId="{5AFC69F0-DA3D-412E-98FD-05CA3231123D}">
      <dgm:prSet phldrT="[텍스트]" custT="1"/>
      <dgm:spPr/>
      <dgm:t>
        <a:bodyPr/>
        <a:lstStyle/>
        <a:p>
          <a:pPr latinLnBrk="1"/>
          <a:r>
            <a:rPr lang="en-US" altLang="ko-KR" sz="2400" dirty="0"/>
            <a:t>&lt;a&gt;</a:t>
          </a:r>
          <a:endParaRPr lang="ko-KR" altLang="en-US" sz="2400" dirty="0"/>
        </a:p>
      </dgm:t>
    </dgm:pt>
    <dgm:pt modelId="{39E61203-2140-425B-9D41-47414DE2F973}" type="parTrans" cxnId="{9E17134A-1C60-4456-8456-87E04F8B6BAE}">
      <dgm:prSet/>
      <dgm:spPr/>
      <dgm:t>
        <a:bodyPr/>
        <a:lstStyle/>
        <a:p>
          <a:pPr latinLnBrk="1"/>
          <a:endParaRPr lang="ko-KR" altLang="en-US"/>
        </a:p>
      </dgm:t>
    </dgm:pt>
    <dgm:pt modelId="{1C80E607-5179-45C7-96BA-6059E62ED6D6}" type="sibTrans" cxnId="{9E17134A-1C60-4456-8456-87E04F8B6BAE}">
      <dgm:prSet/>
      <dgm:spPr/>
      <dgm:t>
        <a:bodyPr/>
        <a:lstStyle/>
        <a:p>
          <a:pPr latinLnBrk="1"/>
          <a:endParaRPr lang="ko-KR" altLang="en-US"/>
        </a:p>
      </dgm:t>
    </dgm:pt>
    <dgm:pt modelId="{7EC6AEC9-92AC-460B-AB93-D9D9546DB3D4}">
      <dgm:prSet phldrT="[텍스트]" custT="1"/>
      <dgm:spPr/>
      <dgm:t>
        <a:bodyPr/>
        <a:lstStyle/>
        <a:p>
          <a:pPr latinLnBrk="1"/>
          <a:r>
            <a:rPr lang="en-US" altLang="ko-KR" sz="2400" dirty="0"/>
            <a:t>&lt;a&gt;</a:t>
          </a:r>
          <a:endParaRPr lang="ko-KR" altLang="en-US" sz="2400" dirty="0"/>
        </a:p>
      </dgm:t>
    </dgm:pt>
    <dgm:pt modelId="{03840459-18A3-47E8-9218-48B9E9A8D0A4}" type="parTrans" cxnId="{F73F9BDF-460A-4976-96B9-E418D61975EB}">
      <dgm:prSet/>
      <dgm:spPr/>
      <dgm:t>
        <a:bodyPr/>
        <a:lstStyle/>
        <a:p>
          <a:pPr latinLnBrk="1"/>
          <a:endParaRPr lang="ko-KR" altLang="en-US"/>
        </a:p>
      </dgm:t>
    </dgm:pt>
    <dgm:pt modelId="{07990DBF-0796-44DF-ACF2-5FF6FA2818E9}" type="sibTrans" cxnId="{F73F9BDF-460A-4976-96B9-E418D61975EB}">
      <dgm:prSet/>
      <dgm:spPr/>
      <dgm:t>
        <a:bodyPr/>
        <a:lstStyle/>
        <a:p>
          <a:pPr latinLnBrk="1"/>
          <a:endParaRPr lang="ko-KR" altLang="en-US"/>
        </a:p>
      </dgm:t>
    </dgm:pt>
    <dgm:pt modelId="{D40FDCF3-AC23-4F1C-A585-0ABFEC05CEB5}">
      <dgm:prSet phldrT="[텍스트]" custT="1"/>
      <dgm:spPr/>
      <dgm:t>
        <a:bodyPr/>
        <a:lstStyle/>
        <a:p>
          <a:pPr latinLnBrk="1"/>
          <a:r>
            <a:rPr lang="en-US" altLang="ko-KR" sz="2400" dirty="0"/>
            <a:t>&lt;a&gt;</a:t>
          </a:r>
          <a:endParaRPr lang="ko-KR" altLang="en-US" sz="2400" dirty="0"/>
        </a:p>
      </dgm:t>
    </dgm:pt>
    <dgm:pt modelId="{0095FE87-AE14-4AE5-8077-2E71958E28DF}" type="parTrans" cxnId="{2662D8DE-E71E-458F-B7A0-C8EDE87E1B48}">
      <dgm:prSet/>
      <dgm:spPr/>
      <dgm:t>
        <a:bodyPr/>
        <a:lstStyle/>
        <a:p>
          <a:pPr latinLnBrk="1"/>
          <a:endParaRPr lang="ko-KR" altLang="en-US"/>
        </a:p>
      </dgm:t>
    </dgm:pt>
    <dgm:pt modelId="{5ED0D322-8DF4-4F81-8AE2-A06ECF1BF7FA}" type="sibTrans" cxnId="{2662D8DE-E71E-458F-B7A0-C8EDE87E1B48}">
      <dgm:prSet/>
      <dgm:spPr/>
      <dgm:t>
        <a:bodyPr/>
        <a:lstStyle/>
        <a:p>
          <a:pPr latinLnBrk="1"/>
          <a:endParaRPr lang="ko-KR" altLang="en-US"/>
        </a:p>
      </dgm:t>
    </dgm:pt>
    <dgm:pt modelId="{36C4F37A-EA1C-4FB3-AC3E-41AF2976A4CD}" type="pres">
      <dgm:prSet presAssocID="{E93E90BB-76D4-4E5C-81CE-D4AEB00D737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01357BB-8441-4CDF-B1F3-26CD12454AE4}" type="pres">
      <dgm:prSet presAssocID="{8BF78F36-A797-4CE6-A194-143744476B52}" presName="hierRoot1" presStyleCnt="0">
        <dgm:presLayoutVars>
          <dgm:hierBranch val="init"/>
        </dgm:presLayoutVars>
      </dgm:prSet>
      <dgm:spPr/>
    </dgm:pt>
    <dgm:pt modelId="{D325964F-3C46-40B1-94C3-43F5CFF1A475}" type="pres">
      <dgm:prSet presAssocID="{8BF78F36-A797-4CE6-A194-143744476B52}" presName="rootComposite1" presStyleCnt="0"/>
      <dgm:spPr/>
    </dgm:pt>
    <dgm:pt modelId="{8A6DE080-6ABD-4BD3-8841-910DD70919A6}" type="pres">
      <dgm:prSet presAssocID="{8BF78F36-A797-4CE6-A194-143744476B52}" presName="rootText1" presStyleLbl="node0" presStyleIdx="0" presStyleCnt="1" custFlipHor="1" custScaleX="124829" custScaleY="114725" custLinFactNeighborX="-91144" custLinFactNeighborY="-439">
        <dgm:presLayoutVars>
          <dgm:chPref val="3"/>
        </dgm:presLayoutVars>
      </dgm:prSet>
      <dgm:spPr/>
    </dgm:pt>
    <dgm:pt modelId="{9D91A9D2-11C5-4601-B56D-F2CFFD7EFA86}" type="pres">
      <dgm:prSet presAssocID="{8BF78F36-A797-4CE6-A194-143744476B52}" presName="rootConnector1" presStyleLbl="node1" presStyleIdx="0" presStyleCnt="0"/>
      <dgm:spPr/>
    </dgm:pt>
    <dgm:pt modelId="{1EE5CED6-57AE-44F9-83A4-ECB0AB6EBB45}" type="pres">
      <dgm:prSet presAssocID="{8BF78F36-A797-4CE6-A194-143744476B52}" presName="hierChild2" presStyleCnt="0"/>
      <dgm:spPr/>
    </dgm:pt>
    <dgm:pt modelId="{D891C1E2-5779-41AA-91DD-4EBB0A53F653}" type="pres">
      <dgm:prSet presAssocID="{9BA97D30-2F0E-411E-B263-529EFDDBE3BD}" presName="Name64" presStyleLbl="parChTrans1D2" presStyleIdx="0" presStyleCnt="2"/>
      <dgm:spPr/>
    </dgm:pt>
    <dgm:pt modelId="{FBC88560-7C92-489B-8F3A-F7AC97129D56}" type="pres">
      <dgm:prSet presAssocID="{AC226640-7AEE-41F6-91E9-DEB2095C80A8}" presName="hierRoot2" presStyleCnt="0">
        <dgm:presLayoutVars>
          <dgm:hierBranch val="init"/>
        </dgm:presLayoutVars>
      </dgm:prSet>
      <dgm:spPr/>
    </dgm:pt>
    <dgm:pt modelId="{B8B7F668-E2FE-4DF4-921A-3A217B7C1911}" type="pres">
      <dgm:prSet presAssocID="{AC226640-7AEE-41F6-91E9-DEB2095C80A8}" presName="rootComposite" presStyleCnt="0"/>
      <dgm:spPr/>
    </dgm:pt>
    <dgm:pt modelId="{BE0495F0-3179-465A-B030-0D5D6AAB3032}" type="pres">
      <dgm:prSet presAssocID="{AC226640-7AEE-41F6-91E9-DEB2095C80A8}" presName="rootText" presStyleLbl="node2" presStyleIdx="0" presStyleCnt="2" custScaleX="66776" custScaleY="78671">
        <dgm:presLayoutVars>
          <dgm:chPref val="3"/>
        </dgm:presLayoutVars>
      </dgm:prSet>
      <dgm:spPr/>
    </dgm:pt>
    <dgm:pt modelId="{82836702-7193-4F70-B2E7-09BA478A17F8}" type="pres">
      <dgm:prSet presAssocID="{AC226640-7AEE-41F6-91E9-DEB2095C80A8}" presName="rootConnector" presStyleLbl="node2" presStyleIdx="0" presStyleCnt="2"/>
      <dgm:spPr/>
    </dgm:pt>
    <dgm:pt modelId="{5AA07014-AFFC-4D6E-82F7-FE6BC3FF15A5}" type="pres">
      <dgm:prSet presAssocID="{AC226640-7AEE-41F6-91E9-DEB2095C80A8}" presName="hierChild4" presStyleCnt="0"/>
      <dgm:spPr/>
    </dgm:pt>
    <dgm:pt modelId="{24EC4667-03C2-467B-97B3-BA2E89D44F18}" type="pres">
      <dgm:prSet presAssocID="{1E2CAA5F-82BF-4CFB-A356-BCA44D822376}" presName="Name64" presStyleLbl="parChTrans1D3" presStyleIdx="0" presStyleCnt="4"/>
      <dgm:spPr/>
    </dgm:pt>
    <dgm:pt modelId="{6F525D48-2B2F-4F98-8260-FE2871461198}" type="pres">
      <dgm:prSet presAssocID="{F13196D0-9FEC-4D11-B2E8-C193FEBCB7C5}" presName="hierRoot2" presStyleCnt="0">
        <dgm:presLayoutVars>
          <dgm:hierBranch val="init"/>
        </dgm:presLayoutVars>
      </dgm:prSet>
      <dgm:spPr/>
    </dgm:pt>
    <dgm:pt modelId="{3D4670EB-185B-47B5-9680-289C2689FF4B}" type="pres">
      <dgm:prSet presAssocID="{F13196D0-9FEC-4D11-B2E8-C193FEBCB7C5}" presName="rootComposite" presStyleCnt="0"/>
      <dgm:spPr/>
    </dgm:pt>
    <dgm:pt modelId="{3A9F6C7A-4B2E-4A08-A80F-27BFDB5301A8}" type="pres">
      <dgm:prSet presAssocID="{F13196D0-9FEC-4D11-B2E8-C193FEBCB7C5}" presName="rootText" presStyleLbl="node3" presStyleIdx="0" presStyleCnt="4" custScaleX="53070" custScaleY="65012">
        <dgm:presLayoutVars>
          <dgm:chPref val="3"/>
        </dgm:presLayoutVars>
      </dgm:prSet>
      <dgm:spPr/>
    </dgm:pt>
    <dgm:pt modelId="{291BD910-E481-41BB-86BB-BB14AB980778}" type="pres">
      <dgm:prSet presAssocID="{F13196D0-9FEC-4D11-B2E8-C193FEBCB7C5}" presName="rootConnector" presStyleLbl="node3" presStyleIdx="0" presStyleCnt="4"/>
      <dgm:spPr/>
    </dgm:pt>
    <dgm:pt modelId="{360CBE72-41C6-48E5-B4ED-D25C4A482F22}" type="pres">
      <dgm:prSet presAssocID="{F13196D0-9FEC-4D11-B2E8-C193FEBCB7C5}" presName="hierChild4" presStyleCnt="0"/>
      <dgm:spPr/>
    </dgm:pt>
    <dgm:pt modelId="{95A71A26-1746-4833-9F70-39AA9DAA26D1}" type="pres">
      <dgm:prSet presAssocID="{F13196D0-9FEC-4D11-B2E8-C193FEBCB7C5}" presName="hierChild5" presStyleCnt="0"/>
      <dgm:spPr/>
    </dgm:pt>
    <dgm:pt modelId="{72930B2A-6B7D-4054-B5DF-45CAD0C4CDED}" type="pres">
      <dgm:prSet presAssocID="{AC226640-7AEE-41F6-91E9-DEB2095C80A8}" presName="hierChild5" presStyleCnt="0"/>
      <dgm:spPr/>
    </dgm:pt>
    <dgm:pt modelId="{526C5AC2-7DEE-47B8-B425-CD50FBA40FB9}" type="pres">
      <dgm:prSet presAssocID="{8B46D67E-40EC-4F37-B09C-EBFC83E8ACD9}" presName="Name64" presStyleLbl="parChTrans1D2" presStyleIdx="1" presStyleCnt="2"/>
      <dgm:spPr/>
    </dgm:pt>
    <dgm:pt modelId="{948FA93E-8620-4B98-95A6-2200684F7B1B}" type="pres">
      <dgm:prSet presAssocID="{86AC7C26-5F38-4AE3-A6EB-1090D10BB028}" presName="hierRoot2" presStyleCnt="0">
        <dgm:presLayoutVars>
          <dgm:hierBranch val="init"/>
        </dgm:presLayoutVars>
      </dgm:prSet>
      <dgm:spPr/>
    </dgm:pt>
    <dgm:pt modelId="{B4E5A332-0EB1-4962-8FF1-5CFBB5D25372}" type="pres">
      <dgm:prSet presAssocID="{86AC7C26-5F38-4AE3-A6EB-1090D10BB028}" presName="rootComposite" presStyleCnt="0"/>
      <dgm:spPr/>
    </dgm:pt>
    <dgm:pt modelId="{7D341885-9580-4DA4-AAF1-B8051F3FA9DD}" type="pres">
      <dgm:prSet presAssocID="{86AC7C26-5F38-4AE3-A6EB-1090D10BB028}" presName="rootText" presStyleLbl="node2" presStyleIdx="1" presStyleCnt="2" custScaleX="66776" custScaleY="78671">
        <dgm:presLayoutVars>
          <dgm:chPref val="3"/>
        </dgm:presLayoutVars>
      </dgm:prSet>
      <dgm:spPr/>
    </dgm:pt>
    <dgm:pt modelId="{A85F6BF7-3DF7-4932-8FD8-CA7678FE2D51}" type="pres">
      <dgm:prSet presAssocID="{86AC7C26-5F38-4AE3-A6EB-1090D10BB028}" presName="rootConnector" presStyleLbl="node2" presStyleIdx="1" presStyleCnt="2"/>
      <dgm:spPr/>
    </dgm:pt>
    <dgm:pt modelId="{4C0F9AA3-7BCB-415C-AD40-4420EC6D46C6}" type="pres">
      <dgm:prSet presAssocID="{86AC7C26-5F38-4AE3-A6EB-1090D10BB028}" presName="hierChild4" presStyleCnt="0"/>
      <dgm:spPr/>
    </dgm:pt>
    <dgm:pt modelId="{5CFE7A6E-2177-414A-AEEF-F8CE90F02AD5}" type="pres">
      <dgm:prSet presAssocID="{39E61203-2140-425B-9D41-47414DE2F973}" presName="Name64" presStyleLbl="parChTrans1D3" presStyleIdx="1" presStyleCnt="4"/>
      <dgm:spPr/>
    </dgm:pt>
    <dgm:pt modelId="{80EE8C45-4391-4543-84F9-4F2EEFF5017E}" type="pres">
      <dgm:prSet presAssocID="{5AFC69F0-DA3D-412E-98FD-05CA3231123D}" presName="hierRoot2" presStyleCnt="0">
        <dgm:presLayoutVars>
          <dgm:hierBranch val="init"/>
        </dgm:presLayoutVars>
      </dgm:prSet>
      <dgm:spPr/>
    </dgm:pt>
    <dgm:pt modelId="{917F83A4-1DFE-4F2E-99A9-DDE5DAADFDF2}" type="pres">
      <dgm:prSet presAssocID="{5AFC69F0-DA3D-412E-98FD-05CA3231123D}" presName="rootComposite" presStyleCnt="0"/>
      <dgm:spPr/>
    </dgm:pt>
    <dgm:pt modelId="{EED30047-3B15-4E26-8F8F-D63E007D4BDA}" type="pres">
      <dgm:prSet presAssocID="{5AFC69F0-DA3D-412E-98FD-05CA3231123D}" presName="rootText" presStyleLbl="node3" presStyleIdx="1" presStyleCnt="4" custScaleX="53070" custScaleY="65012">
        <dgm:presLayoutVars>
          <dgm:chPref val="3"/>
        </dgm:presLayoutVars>
      </dgm:prSet>
      <dgm:spPr/>
    </dgm:pt>
    <dgm:pt modelId="{0E5954F2-EB42-4FDA-AF80-A2A2084AF355}" type="pres">
      <dgm:prSet presAssocID="{5AFC69F0-DA3D-412E-98FD-05CA3231123D}" presName="rootConnector" presStyleLbl="node3" presStyleIdx="1" presStyleCnt="4"/>
      <dgm:spPr/>
    </dgm:pt>
    <dgm:pt modelId="{FD9722BF-B2FA-4E42-BE60-765E168BED9B}" type="pres">
      <dgm:prSet presAssocID="{5AFC69F0-DA3D-412E-98FD-05CA3231123D}" presName="hierChild4" presStyleCnt="0"/>
      <dgm:spPr/>
    </dgm:pt>
    <dgm:pt modelId="{03397628-BB0A-4511-A0C5-CCB0CAB6412F}" type="pres">
      <dgm:prSet presAssocID="{5AFC69F0-DA3D-412E-98FD-05CA3231123D}" presName="hierChild5" presStyleCnt="0"/>
      <dgm:spPr/>
    </dgm:pt>
    <dgm:pt modelId="{FBE732E8-4DFA-42D9-AE29-C8C59B51F027}" type="pres">
      <dgm:prSet presAssocID="{03840459-18A3-47E8-9218-48B9E9A8D0A4}" presName="Name64" presStyleLbl="parChTrans1D3" presStyleIdx="2" presStyleCnt="4"/>
      <dgm:spPr/>
    </dgm:pt>
    <dgm:pt modelId="{109C4B9B-09EF-4725-B5A9-6E7BF033CB12}" type="pres">
      <dgm:prSet presAssocID="{7EC6AEC9-92AC-460B-AB93-D9D9546DB3D4}" presName="hierRoot2" presStyleCnt="0">
        <dgm:presLayoutVars>
          <dgm:hierBranch val="init"/>
        </dgm:presLayoutVars>
      </dgm:prSet>
      <dgm:spPr/>
    </dgm:pt>
    <dgm:pt modelId="{C3B452BA-C16E-48E6-9A76-08C4956DA1C6}" type="pres">
      <dgm:prSet presAssocID="{7EC6AEC9-92AC-460B-AB93-D9D9546DB3D4}" presName="rootComposite" presStyleCnt="0"/>
      <dgm:spPr/>
    </dgm:pt>
    <dgm:pt modelId="{809D6F80-F8FB-41F7-8971-D56050C4987D}" type="pres">
      <dgm:prSet presAssocID="{7EC6AEC9-92AC-460B-AB93-D9D9546DB3D4}" presName="rootText" presStyleLbl="node3" presStyleIdx="2" presStyleCnt="4" custScaleX="53070" custScaleY="65012">
        <dgm:presLayoutVars>
          <dgm:chPref val="3"/>
        </dgm:presLayoutVars>
      </dgm:prSet>
      <dgm:spPr/>
    </dgm:pt>
    <dgm:pt modelId="{E59D8CAE-92C0-4A38-9B4D-63E646BD5A43}" type="pres">
      <dgm:prSet presAssocID="{7EC6AEC9-92AC-460B-AB93-D9D9546DB3D4}" presName="rootConnector" presStyleLbl="node3" presStyleIdx="2" presStyleCnt="4"/>
      <dgm:spPr/>
    </dgm:pt>
    <dgm:pt modelId="{9234F422-1EF1-4B11-A584-5F476A37B7C7}" type="pres">
      <dgm:prSet presAssocID="{7EC6AEC9-92AC-460B-AB93-D9D9546DB3D4}" presName="hierChild4" presStyleCnt="0"/>
      <dgm:spPr/>
    </dgm:pt>
    <dgm:pt modelId="{9AA38D14-E42D-477C-9C91-8C8A9FEB355E}" type="pres">
      <dgm:prSet presAssocID="{7EC6AEC9-92AC-460B-AB93-D9D9546DB3D4}" presName="hierChild5" presStyleCnt="0"/>
      <dgm:spPr/>
    </dgm:pt>
    <dgm:pt modelId="{02E1DD67-B638-4E4C-B2DA-65C2C42D1B40}" type="pres">
      <dgm:prSet presAssocID="{0095FE87-AE14-4AE5-8077-2E71958E28DF}" presName="Name64" presStyleLbl="parChTrans1D3" presStyleIdx="3" presStyleCnt="4"/>
      <dgm:spPr/>
    </dgm:pt>
    <dgm:pt modelId="{07A9890B-3AD7-4B9F-A332-F046111D3D91}" type="pres">
      <dgm:prSet presAssocID="{D40FDCF3-AC23-4F1C-A585-0ABFEC05CEB5}" presName="hierRoot2" presStyleCnt="0">
        <dgm:presLayoutVars>
          <dgm:hierBranch val="init"/>
        </dgm:presLayoutVars>
      </dgm:prSet>
      <dgm:spPr/>
    </dgm:pt>
    <dgm:pt modelId="{3A744145-592C-4591-AB05-4471A3FB2420}" type="pres">
      <dgm:prSet presAssocID="{D40FDCF3-AC23-4F1C-A585-0ABFEC05CEB5}" presName="rootComposite" presStyleCnt="0"/>
      <dgm:spPr/>
    </dgm:pt>
    <dgm:pt modelId="{2D2D1F96-0225-4834-A636-8A0EFF6E6167}" type="pres">
      <dgm:prSet presAssocID="{D40FDCF3-AC23-4F1C-A585-0ABFEC05CEB5}" presName="rootText" presStyleLbl="node3" presStyleIdx="3" presStyleCnt="4" custScaleX="53070" custScaleY="65012">
        <dgm:presLayoutVars>
          <dgm:chPref val="3"/>
        </dgm:presLayoutVars>
      </dgm:prSet>
      <dgm:spPr/>
    </dgm:pt>
    <dgm:pt modelId="{4DCF0950-AAA0-44D5-B996-B78FA3B8156C}" type="pres">
      <dgm:prSet presAssocID="{D40FDCF3-AC23-4F1C-A585-0ABFEC05CEB5}" presName="rootConnector" presStyleLbl="node3" presStyleIdx="3" presStyleCnt="4"/>
      <dgm:spPr/>
    </dgm:pt>
    <dgm:pt modelId="{BB7FFFEC-EBA5-4E72-A42C-A49312C04324}" type="pres">
      <dgm:prSet presAssocID="{D40FDCF3-AC23-4F1C-A585-0ABFEC05CEB5}" presName="hierChild4" presStyleCnt="0"/>
      <dgm:spPr/>
    </dgm:pt>
    <dgm:pt modelId="{2E107D6F-241A-4C84-A4C1-D6E03510B379}" type="pres">
      <dgm:prSet presAssocID="{D40FDCF3-AC23-4F1C-A585-0ABFEC05CEB5}" presName="hierChild5" presStyleCnt="0"/>
      <dgm:spPr/>
    </dgm:pt>
    <dgm:pt modelId="{A6074CB9-AA4E-4FBF-9E60-4060439B895B}" type="pres">
      <dgm:prSet presAssocID="{86AC7C26-5F38-4AE3-A6EB-1090D10BB028}" presName="hierChild5" presStyleCnt="0"/>
      <dgm:spPr/>
    </dgm:pt>
    <dgm:pt modelId="{501366D0-733A-4F91-8C56-E9B39AE44B2F}" type="pres">
      <dgm:prSet presAssocID="{8BF78F36-A797-4CE6-A194-143744476B52}" presName="hierChild3" presStyleCnt="0"/>
      <dgm:spPr/>
    </dgm:pt>
  </dgm:ptLst>
  <dgm:cxnLst>
    <dgm:cxn modelId="{860B9B00-CF64-47E2-9077-C9F7DC01E3E6}" type="presOf" srcId="{7EC6AEC9-92AC-460B-AB93-D9D9546DB3D4}" destId="{809D6F80-F8FB-41F7-8971-D56050C4987D}" srcOrd="0" destOrd="0" presId="urn:microsoft.com/office/officeart/2009/3/layout/HorizontalOrganizationChart"/>
    <dgm:cxn modelId="{7E7FA700-1CBC-410F-907F-5A33EA281F77}" type="presOf" srcId="{8B46D67E-40EC-4F37-B09C-EBFC83E8ACD9}" destId="{526C5AC2-7DEE-47B8-B425-CD50FBA40FB9}" srcOrd="0" destOrd="0" presId="urn:microsoft.com/office/officeart/2009/3/layout/HorizontalOrganizationChart"/>
    <dgm:cxn modelId="{8AD88603-2B4B-4178-A394-38B4C737BBDC}" type="presOf" srcId="{AC226640-7AEE-41F6-91E9-DEB2095C80A8}" destId="{82836702-7193-4F70-B2E7-09BA478A17F8}" srcOrd="1" destOrd="0" presId="urn:microsoft.com/office/officeart/2009/3/layout/HorizontalOrganizationChart"/>
    <dgm:cxn modelId="{EB7B7704-2735-4CDD-81F9-A2192423081D}" type="presOf" srcId="{86AC7C26-5F38-4AE3-A6EB-1090D10BB028}" destId="{7D341885-9580-4DA4-AAF1-B8051F3FA9DD}" srcOrd="0" destOrd="0" presId="urn:microsoft.com/office/officeart/2009/3/layout/HorizontalOrganizationChart"/>
    <dgm:cxn modelId="{52031B29-ECC3-4EED-B58B-066E97A72CFC}" type="presOf" srcId="{86AC7C26-5F38-4AE3-A6EB-1090D10BB028}" destId="{A85F6BF7-3DF7-4932-8FD8-CA7678FE2D51}" srcOrd="1" destOrd="0" presId="urn:microsoft.com/office/officeart/2009/3/layout/HorizontalOrganizationChart"/>
    <dgm:cxn modelId="{AD7A6A38-BEC4-4B35-B3A5-F0EA8CB577F2}" type="presOf" srcId="{7EC6AEC9-92AC-460B-AB93-D9D9546DB3D4}" destId="{E59D8CAE-92C0-4A38-9B4D-63E646BD5A43}" srcOrd="1" destOrd="0" presId="urn:microsoft.com/office/officeart/2009/3/layout/HorizontalOrganizationChart"/>
    <dgm:cxn modelId="{01D9AF5B-751B-47C9-8FD0-35583A4D1F5F}" type="presOf" srcId="{5AFC69F0-DA3D-412E-98FD-05CA3231123D}" destId="{EED30047-3B15-4E26-8F8F-D63E007D4BDA}" srcOrd="0" destOrd="0" presId="urn:microsoft.com/office/officeart/2009/3/layout/HorizontalOrganizationChart"/>
    <dgm:cxn modelId="{1D99F35B-F6E4-4B40-9159-9B4C8B5B316A}" srcId="{8BF78F36-A797-4CE6-A194-143744476B52}" destId="{86AC7C26-5F38-4AE3-A6EB-1090D10BB028}" srcOrd="1" destOrd="0" parTransId="{8B46D67E-40EC-4F37-B09C-EBFC83E8ACD9}" sibTransId="{ED6211F6-5359-453B-84A3-9A2406BA9F7E}"/>
    <dgm:cxn modelId="{9DA29363-E8EC-4101-85F8-F723668844DC}" type="presOf" srcId="{D40FDCF3-AC23-4F1C-A585-0ABFEC05CEB5}" destId="{2D2D1F96-0225-4834-A636-8A0EFF6E6167}" srcOrd="0" destOrd="0" presId="urn:microsoft.com/office/officeart/2009/3/layout/HorizontalOrganizationChart"/>
    <dgm:cxn modelId="{F31C5167-31E6-45D9-86C8-B98086A3E1E7}" type="presOf" srcId="{1E2CAA5F-82BF-4CFB-A356-BCA44D822376}" destId="{24EC4667-03C2-467B-97B3-BA2E89D44F18}" srcOrd="0" destOrd="0" presId="urn:microsoft.com/office/officeart/2009/3/layout/HorizontalOrganizationChart"/>
    <dgm:cxn modelId="{227CD569-B0B5-403A-A59B-DDBFA2B392A6}" type="presOf" srcId="{5AFC69F0-DA3D-412E-98FD-05CA3231123D}" destId="{0E5954F2-EB42-4FDA-AF80-A2A2084AF355}" srcOrd="1" destOrd="0" presId="urn:microsoft.com/office/officeart/2009/3/layout/HorizontalOrganizationChart"/>
    <dgm:cxn modelId="{9E17134A-1C60-4456-8456-87E04F8B6BAE}" srcId="{86AC7C26-5F38-4AE3-A6EB-1090D10BB028}" destId="{5AFC69F0-DA3D-412E-98FD-05CA3231123D}" srcOrd="0" destOrd="0" parTransId="{39E61203-2140-425B-9D41-47414DE2F973}" sibTransId="{1C80E607-5179-45C7-96BA-6059E62ED6D6}"/>
    <dgm:cxn modelId="{885C396F-DCBE-46F2-B52D-FE04ADFA061C}" type="presOf" srcId="{8BF78F36-A797-4CE6-A194-143744476B52}" destId="{8A6DE080-6ABD-4BD3-8841-910DD70919A6}" srcOrd="0" destOrd="0" presId="urn:microsoft.com/office/officeart/2009/3/layout/HorizontalOrganizationChart"/>
    <dgm:cxn modelId="{1B397170-83D4-49F8-B072-FEC1BDC3CCD0}" type="presOf" srcId="{03840459-18A3-47E8-9218-48B9E9A8D0A4}" destId="{FBE732E8-4DFA-42D9-AE29-C8C59B51F027}" srcOrd="0" destOrd="0" presId="urn:microsoft.com/office/officeart/2009/3/layout/HorizontalOrganizationChart"/>
    <dgm:cxn modelId="{8ACE5E52-0000-40BE-A285-D6849D5E5161}" type="presOf" srcId="{F13196D0-9FEC-4D11-B2E8-C193FEBCB7C5}" destId="{3A9F6C7A-4B2E-4A08-A80F-27BFDB5301A8}" srcOrd="0" destOrd="0" presId="urn:microsoft.com/office/officeart/2009/3/layout/HorizontalOrganizationChart"/>
    <dgm:cxn modelId="{66B95679-D7D9-4D8F-BA5A-92341DC91875}" type="presOf" srcId="{8BF78F36-A797-4CE6-A194-143744476B52}" destId="{9D91A9D2-11C5-4601-B56D-F2CFFD7EFA86}" srcOrd="1" destOrd="0" presId="urn:microsoft.com/office/officeart/2009/3/layout/HorizontalOrganizationChart"/>
    <dgm:cxn modelId="{3116DC7E-41E3-4B86-A646-B8AFBA2726BC}" type="presOf" srcId="{E93E90BB-76D4-4E5C-81CE-D4AEB00D7376}" destId="{36C4F37A-EA1C-4FB3-AC3E-41AF2976A4CD}" srcOrd="0" destOrd="0" presId="urn:microsoft.com/office/officeart/2009/3/layout/HorizontalOrganizationChart"/>
    <dgm:cxn modelId="{0F092D88-4E98-4DD2-971B-040759B7190A}" type="presOf" srcId="{9BA97D30-2F0E-411E-B263-529EFDDBE3BD}" destId="{D891C1E2-5779-41AA-91DD-4EBB0A53F653}" srcOrd="0" destOrd="0" presId="urn:microsoft.com/office/officeart/2009/3/layout/HorizontalOrganizationChart"/>
    <dgm:cxn modelId="{26F7EE9A-8E83-4546-8422-BDFF15817D06}" type="presOf" srcId="{D40FDCF3-AC23-4F1C-A585-0ABFEC05CEB5}" destId="{4DCF0950-AAA0-44D5-B996-B78FA3B8156C}" srcOrd="1" destOrd="0" presId="urn:microsoft.com/office/officeart/2009/3/layout/HorizontalOrganizationChart"/>
    <dgm:cxn modelId="{7229A39C-1AF9-414E-9B0A-F0AF49DB9BAF}" type="presOf" srcId="{39E61203-2140-425B-9D41-47414DE2F973}" destId="{5CFE7A6E-2177-414A-AEEF-F8CE90F02AD5}" srcOrd="0" destOrd="0" presId="urn:microsoft.com/office/officeart/2009/3/layout/HorizontalOrganizationChart"/>
    <dgm:cxn modelId="{878BD1B2-7D81-45CA-BF3A-8D08523741AC}" type="presOf" srcId="{AC226640-7AEE-41F6-91E9-DEB2095C80A8}" destId="{BE0495F0-3179-465A-B030-0D5D6AAB3032}" srcOrd="0" destOrd="0" presId="urn:microsoft.com/office/officeart/2009/3/layout/HorizontalOrganizationChart"/>
    <dgm:cxn modelId="{C0CC5DB3-FE38-4B9C-BA9B-A398329144AB}" srcId="{AC226640-7AEE-41F6-91E9-DEB2095C80A8}" destId="{F13196D0-9FEC-4D11-B2E8-C193FEBCB7C5}" srcOrd="0" destOrd="0" parTransId="{1E2CAA5F-82BF-4CFB-A356-BCA44D822376}" sibTransId="{312A9BDE-2892-4A4F-AB2E-1BE131B021AC}"/>
    <dgm:cxn modelId="{4AD807C3-130C-4155-8743-5835E75A44D9}" type="presOf" srcId="{0095FE87-AE14-4AE5-8077-2E71958E28DF}" destId="{02E1DD67-B638-4E4C-B2DA-65C2C42D1B40}" srcOrd="0" destOrd="0" presId="urn:microsoft.com/office/officeart/2009/3/layout/HorizontalOrganizationChart"/>
    <dgm:cxn modelId="{96C539DE-4DCA-4851-A102-BD5C1562CCCF}" srcId="{E93E90BB-76D4-4E5C-81CE-D4AEB00D7376}" destId="{8BF78F36-A797-4CE6-A194-143744476B52}" srcOrd="0" destOrd="0" parTransId="{9ABC265D-0A99-4299-9E91-1CD4384CB083}" sibTransId="{A5030B26-C0F7-4C97-8330-BE7331DBCA16}"/>
    <dgm:cxn modelId="{2662D8DE-E71E-458F-B7A0-C8EDE87E1B48}" srcId="{86AC7C26-5F38-4AE3-A6EB-1090D10BB028}" destId="{D40FDCF3-AC23-4F1C-A585-0ABFEC05CEB5}" srcOrd="2" destOrd="0" parTransId="{0095FE87-AE14-4AE5-8077-2E71958E28DF}" sibTransId="{5ED0D322-8DF4-4F81-8AE2-A06ECF1BF7FA}"/>
    <dgm:cxn modelId="{F73F9BDF-460A-4976-96B9-E418D61975EB}" srcId="{86AC7C26-5F38-4AE3-A6EB-1090D10BB028}" destId="{7EC6AEC9-92AC-460B-AB93-D9D9546DB3D4}" srcOrd="1" destOrd="0" parTransId="{03840459-18A3-47E8-9218-48B9E9A8D0A4}" sibTransId="{07990DBF-0796-44DF-ACF2-5FF6FA2818E9}"/>
    <dgm:cxn modelId="{502946F8-7481-4458-B83D-2027ECAC4B47}" srcId="{8BF78F36-A797-4CE6-A194-143744476B52}" destId="{AC226640-7AEE-41F6-91E9-DEB2095C80A8}" srcOrd="0" destOrd="0" parTransId="{9BA97D30-2F0E-411E-B263-529EFDDBE3BD}" sibTransId="{FABE679E-BBCF-4BE5-BA62-69164EA0F002}"/>
    <dgm:cxn modelId="{A71D53FF-064F-4586-B312-DCC80FD2DCBC}" type="presOf" srcId="{F13196D0-9FEC-4D11-B2E8-C193FEBCB7C5}" destId="{291BD910-E481-41BB-86BB-BB14AB980778}" srcOrd="1" destOrd="0" presId="urn:microsoft.com/office/officeart/2009/3/layout/HorizontalOrganizationChart"/>
    <dgm:cxn modelId="{9126A9C1-5196-4DCE-B311-542EF63F9499}" type="presParOf" srcId="{36C4F37A-EA1C-4FB3-AC3E-41AF2976A4CD}" destId="{801357BB-8441-4CDF-B1F3-26CD12454AE4}" srcOrd="0" destOrd="0" presId="urn:microsoft.com/office/officeart/2009/3/layout/HorizontalOrganizationChart"/>
    <dgm:cxn modelId="{1945B167-4227-4318-835B-A480FCE8FE70}" type="presParOf" srcId="{801357BB-8441-4CDF-B1F3-26CD12454AE4}" destId="{D325964F-3C46-40B1-94C3-43F5CFF1A475}" srcOrd="0" destOrd="0" presId="urn:microsoft.com/office/officeart/2009/3/layout/HorizontalOrganizationChart"/>
    <dgm:cxn modelId="{8A121848-01D9-4877-82CD-149E68264015}" type="presParOf" srcId="{D325964F-3C46-40B1-94C3-43F5CFF1A475}" destId="{8A6DE080-6ABD-4BD3-8841-910DD70919A6}" srcOrd="0" destOrd="0" presId="urn:microsoft.com/office/officeart/2009/3/layout/HorizontalOrganizationChart"/>
    <dgm:cxn modelId="{DEB65443-8ABC-47BF-A6B0-CBEDC3977073}" type="presParOf" srcId="{D325964F-3C46-40B1-94C3-43F5CFF1A475}" destId="{9D91A9D2-11C5-4601-B56D-F2CFFD7EFA86}" srcOrd="1" destOrd="0" presId="urn:microsoft.com/office/officeart/2009/3/layout/HorizontalOrganizationChart"/>
    <dgm:cxn modelId="{94ED03AA-E7F8-41B9-B6B4-97120CE8DCED}" type="presParOf" srcId="{801357BB-8441-4CDF-B1F3-26CD12454AE4}" destId="{1EE5CED6-57AE-44F9-83A4-ECB0AB6EBB45}" srcOrd="1" destOrd="0" presId="urn:microsoft.com/office/officeart/2009/3/layout/HorizontalOrganizationChart"/>
    <dgm:cxn modelId="{E3DA3C64-3B04-4605-8CB9-6001897FDA2C}" type="presParOf" srcId="{1EE5CED6-57AE-44F9-83A4-ECB0AB6EBB45}" destId="{D891C1E2-5779-41AA-91DD-4EBB0A53F653}" srcOrd="0" destOrd="0" presId="urn:microsoft.com/office/officeart/2009/3/layout/HorizontalOrganizationChart"/>
    <dgm:cxn modelId="{76377C7D-7415-4294-88DC-DFCBB7990FD5}" type="presParOf" srcId="{1EE5CED6-57AE-44F9-83A4-ECB0AB6EBB45}" destId="{FBC88560-7C92-489B-8F3A-F7AC97129D56}" srcOrd="1" destOrd="0" presId="urn:microsoft.com/office/officeart/2009/3/layout/HorizontalOrganizationChart"/>
    <dgm:cxn modelId="{420AC9F3-11CB-459A-99A3-61E884FC4B8E}" type="presParOf" srcId="{FBC88560-7C92-489B-8F3A-F7AC97129D56}" destId="{B8B7F668-E2FE-4DF4-921A-3A217B7C1911}" srcOrd="0" destOrd="0" presId="urn:microsoft.com/office/officeart/2009/3/layout/HorizontalOrganizationChart"/>
    <dgm:cxn modelId="{DFC53E6C-4487-43DA-972E-7860379ECB90}" type="presParOf" srcId="{B8B7F668-E2FE-4DF4-921A-3A217B7C1911}" destId="{BE0495F0-3179-465A-B030-0D5D6AAB3032}" srcOrd="0" destOrd="0" presId="urn:microsoft.com/office/officeart/2009/3/layout/HorizontalOrganizationChart"/>
    <dgm:cxn modelId="{D837A926-0670-4656-9A15-71EF0EDAB4DB}" type="presParOf" srcId="{B8B7F668-E2FE-4DF4-921A-3A217B7C1911}" destId="{82836702-7193-4F70-B2E7-09BA478A17F8}" srcOrd="1" destOrd="0" presId="urn:microsoft.com/office/officeart/2009/3/layout/HorizontalOrganizationChart"/>
    <dgm:cxn modelId="{7DFCEB53-E061-42EB-B154-F15867D4F9A2}" type="presParOf" srcId="{FBC88560-7C92-489B-8F3A-F7AC97129D56}" destId="{5AA07014-AFFC-4D6E-82F7-FE6BC3FF15A5}" srcOrd="1" destOrd="0" presId="urn:microsoft.com/office/officeart/2009/3/layout/HorizontalOrganizationChart"/>
    <dgm:cxn modelId="{02E1193B-975C-4496-8400-E7EBA2E86113}" type="presParOf" srcId="{5AA07014-AFFC-4D6E-82F7-FE6BC3FF15A5}" destId="{24EC4667-03C2-467B-97B3-BA2E89D44F18}" srcOrd="0" destOrd="0" presId="urn:microsoft.com/office/officeart/2009/3/layout/HorizontalOrganizationChart"/>
    <dgm:cxn modelId="{8ACE7A19-8B9D-4A5F-9ED1-4F0537CE1699}" type="presParOf" srcId="{5AA07014-AFFC-4D6E-82F7-FE6BC3FF15A5}" destId="{6F525D48-2B2F-4F98-8260-FE2871461198}" srcOrd="1" destOrd="0" presId="urn:microsoft.com/office/officeart/2009/3/layout/HorizontalOrganizationChart"/>
    <dgm:cxn modelId="{19BF7B22-3DCA-4711-A865-6CC226324083}" type="presParOf" srcId="{6F525D48-2B2F-4F98-8260-FE2871461198}" destId="{3D4670EB-185B-47B5-9680-289C2689FF4B}" srcOrd="0" destOrd="0" presId="urn:microsoft.com/office/officeart/2009/3/layout/HorizontalOrganizationChart"/>
    <dgm:cxn modelId="{9B97A672-AA28-47CB-B8C1-535A7463175B}" type="presParOf" srcId="{3D4670EB-185B-47B5-9680-289C2689FF4B}" destId="{3A9F6C7A-4B2E-4A08-A80F-27BFDB5301A8}" srcOrd="0" destOrd="0" presId="urn:microsoft.com/office/officeart/2009/3/layout/HorizontalOrganizationChart"/>
    <dgm:cxn modelId="{CFDA52B9-3236-42F2-9969-FE09EAAC017C}" type="presParOf" srcId="{3D4670EB-185B-47B5-9680-289C2689FF4B}" destId="{291BD910-E481-41BB-86BB-BB14AB980778}" srcOrd="1" destOrd="0" presId="urn:microsoft.com/office/officeart/2009/3/layout/HorizontalOrganizationChart"/>
    <dgm:cxn modelId="{4E2955D5-2B04-4481-91C4-846CC1D14A12}" type="presParOf" srcId="{6F525D48-2B2F-4F98-8260-FE2871461198}" destId="{360CBE72-41C6-48E5-B4ED-D25C4A482F22}" srcOrd="1" destOrd="0" presId="urn:microsoft.com/office/officeart/2009/3/layout/HorizontalOrganizationChart"/>
    <dgm:cxn modelId="{8095F236-21F8-4D62-9DE6-D497805D6A54}" type="presParOf" srcId="{6F525D48-2B2F-4F98-8260-FE2871461198}" destId="{95A71A26-1746-4833-9F70-39AA9DAA26D1}" srcOrd="2" destOrd="0" presId="urn:microsoft.com/office/officeart/2009/3/layout/HorizontalOrganizationChart"/>
    <dgm:cxn modelId="{FD3F5533-1133-4556-B5D4-5B1750DD254F}" type="presParOf" srcId="{FBC88560-7C92-489B-8F3A-F7AC97129D56}" destId="{72930B2A-6B7D-4054-B5DF-45CAD0C4CDED}" srcOrd="2" destOrd="0" presId="urn:microsoft.com/office/officeart/2009/3/layout/HorizontalOrganizationChart"/>
    <dgm:cxn modelId="{0D514A9C-CF39-4E27-B032-801908E2ADF8}" type="presParOf" srcId="{1EE5CED6-57AE-44F9-83A4-ECB0AB6EBB45}" destId="{526C5AC2-7DEE-47B8-B425-CD50FBA40FB9}" srcOrd="2" destOrd="0" presId="urn:microsoft.com/office/officeart/2009/3/layout/HorizontalOrganizationChart"/>
    <dgm:cxn modelId="{24ED55D9-E969-4D9F-8110-30A7EFC069AD}" type="presParOf" srcId="{1EE5CED6-57AE-44F9-83A4-ECB0AB6EBB45}" destId="{948FA93E-8620-4B98-95A6-2200684F7B1B}" srcOrd="3" destOrd="0" presId="urn:microsoft.com/office/officeart/2009/3/layout/HorizontalOrganizationChart"/>
    <dgm:cxn modelId="{4A5D41E5-C9E9-4E45-B596-9D9CBD011804}" type="presParOf" srcId="{948FA93E-8620-4B98-95A6-2200684F7B1B}" destId="{B4E5A332-0EB1-4962-8FF1-5CFBB5D25372}" srcOrd="0" destOrd="0" presId="urn:microsoft.com/office/officeart/2009/3/layout/HorizontalOrganizationChart"/>
    <dgm:cxn modelId="{362BDE96-4A99-4AD0-96F9-4BF5E98A880E}" type="presParOf" srcId="{B4E5A332-0EB1-4962-8FF1-5CFBB5D25372}" destId="{7D341885-9580-4DA4-AAF1-B8051F3FA9DD}" srcOrd="0" destOrd="0" presId="urn:microsoft.com/office/officeart/2009/3/layout/HorizontalOrganizationChart"/>
    <dgm:cxn modelId="{7116B1AD-7822-40D6-9FC0-F08EDD8D24C4}" type="presParOf" srcId="{B4E5A332-0EB1-4962-8FF1-5CFBB5D25372}" destId="{A85F6BF7-3DF7-4932-8FD8-CA7678FE2D51}" srcOrd="1" destOrd="0" presId="urn:microsoft.com/office/officeart/2009/3/layout/HorizontalOrganizationChart"/>
    <dgm:cxn modelId="{7A773938-9558-480D-A26E-2BAD02B0FA85}" type="presParOf" srcId="{948FA93E-8620-4B98-95A6-2200684F7B1B}" destId="{4C0F9AA3-7BCB-415C-AD40-4420EC6D46C6}" srcOrd="1" destOrd="0" presId="urn:microsoft.com/office/officeart/2009/3/layout/HorizontalOrganizationChart"/>
    <dgm:cxn modelId="{1A9770F3-628C-4180-BC1B-1D818CF784B2}" type="presParOf" srcId="{4C0F9AA3-7BCB-415C-AD40-4420EC6D46C6}" destId="{5CFE7A6E-2177-414A-AEEF-F8CE90F02AD5}" srcOrd="0" destOrd="0" presId="urn:microsoft.com/office/officeart/2009/3/layout/HorizontalOrganizationChart"/>
    <dgm:cxn modelId="{D66BA325-B00C-4BD3-9D46-A8E4BF3034B8}" type="presParOf" srcId="{4C0F9AA3-7BCB-415C-AD40-4420EC6D46C6}" destId="{80EE8C45-4391-4543-84F9-4F2EEFF5017E}" srcOrd="1" destOrd="0" presId="urn:microsoft.com/office/officeart/2009/3/layout/HorizontalOrganizationChart"/>
    <dgm:cxn modelId="{4C11968D-B0FD-4C57-9712-DF1F477D6CB1}" type="presParOf" srcId="{80EE8C45-4391-4543-84F9-4F2EEFF5017E}" destId="{917F83A4-1DFE-4F2E-99A9-DDE5DAADFDF2}" srcOrd="0" destOrd="0" presId="urn:microsoft.com/office/officeart/2009/3/layout/HorizontalOrganizationChart"/>
    <dgm:cxn modelId="{512F7304-3DFD-4C2F-AFC9-1099BC5AEA69}" type="presParOf" srcId="{917F83A4-1DFE-4F2E-99A9-DDE5DAADFDF2}" destId="{EED30047-3B15-4E26-8F8F-D63E007D4BDA}" srcOrd="0" destOrd="0" presId="urn:microsoft.com/office/officeart/2009/3/layout/HorizontalOrganizationChart"/>
    <dgm:cxn modelId="{76D02B8F-36D0-4A32-97CC-F74411BC1FC9}" type="presParOf" srcId="{917F83A4-1DFE-4F2E-99A9-DDE5DAADFDF2}" destId="{0E5954F2-EB42-4FDA-AF80-A2A2084AF355}" srcOrd="1" destOrd="0" presId="urn:microsoft.com/office/officeart/2009/3/layout/HorizontalOrganizationChart"/>
    <dgm:cxn modelId="{D251A05E-C568-43CB-93FC-2E72DEF9111C}" type="presParOf" srcId="{80EE8C45-4391-4543-84F9-4F2EEFF5017E}" destId="{FD9722BF-B2FA-4E42-BE60-765E168BED9B}" srcOrd="1" destOrd="0" presId="urn:microsoft.com/office/officeart/2009/3/layout/HorizontalOrganizationChart"/>
    <dgm:cxn modelId="{0F04D1EB-B62C-43F4-A083-01F99FB0970B}" type="presParOf" srcId="{80EE8C45-4391-4543-84F9-4F2EEFF5017E}" destId="{03397628-BB0A-4511-A0C5-CCB0CAB6412F}" srcOrd="2" destOrd="0" presId="urn:microsoft.com/office/officeart/2009/3/layout/HorizontalOrganizationChart"/>
    <dgm:cxn modelId="{15CE0886-89D7-4FC7-8073-BC4E2D086426}" type="presParOf" srcId="{4C0F9AA3-7BCB-415C-AD40-4420EC6D46C6}" destId="{FBE732E8-4DFA-42D9-AE29-C8C59B51F027}" srcOrd="2" destOrd="0" presId="urn:microsoft.com/office/officeart/2009/3/layout/HorizontalOrganizationChart"/>
    <dgm:cxn modelId="{1C60C0D6-13CC-4D89-B4AB-AF08799BBC4C}" type="presParOf" srcId="{4C0F9AA3-7BCB-415C-AD40-4420EC6D46C6}" destId="{109C4B9B-09EF-4725-B5A9-6E7BF033CB12}" srcOrd="3" destOrd="0" presId="urn:microsoft.com/office/officeart/2009/3/layout/HorizontalOrganizationChart"/>
    <dgm:cxn modelId="{986B497D-4916-4E0F-9A1E-A257B2AB21BB}" type="presParOf" srcId="{109C4B9B-09EF-4725-B5A9-6E7BF033CB12}" destId="{C3B452BA-C16E-48E6-9A76-08C4956DA1C6}" srcOrd="0" destOrd="0" presId="urn:microsoft.com/office/officeart/2009/3/layout/HorizontalOrganizationChart"/>
    <dgm:cxn modelId="{EE389A4F-3EB4-4199-8CB3-765A78668266}" type="presParOf" srcId="{C3B452BA-C16E-48E6-9A76-08C4956DA1C6}" destId="{809D6F80-F8FB-41F7-8971-D56050C4987D}" srcOrd="0" destOrd="0" presId="urn:microsoft.com/office/officeart/2009/3/layout/HorizontalOrganizationChart"/>
    <dgm:cxn modelId="{A9D25789-AC06-4E8F-B359-590107D9687F}" type="presParOf" srcId="{C3B452BA-C16E-48E6-9A76-08C4956DA1C6}" destId="{E59D8CAE-92C0-4A38-9B4D-63E646BD5A43}" srcOrd="1" destOrd="0" presId="urn:microsoft.com/office/officeart/2009/3/layout/HorizontalOrganizationChart"/>
    <dgm:cxn modelId="{C459B1A1-951E-48EE-99E6-E11C7652D6D5}" type="presParOf" srcId="{109C4B9B-09EF-4725-B5A9-6E7BF033CB12}" destId="{9234F422-1EF1-4B11-A584-5F476A37B7C7}" srcOrd="1" destOrd="0" presId="urn:microsoft.com/office/officeart/2009/3/layout/HorizontalOrganizationChart"/>
    <dgm:cxn modelId="{09588939-819A-44C6-B46C-E2375B81D6D5}" type="presParOf" srcId="{109C4B9B-09EF-4725-B5A9-6E7BF033CB12}" destId="{9AA38D14-E42D-477C-9C91-8C8A9FEB355E}" srcOrd="2" destOrd="0" presId="urn:microsoft.com/office/officeart/2009/3/layout/HorizontalOrganizationChart"/>
    <dgm:cxn modelId="{4547AA21-0433-48C5-B61B-EFF0F1BC4ADF}" type="presParOf" srcId="{4C0F9AA3-7BCB-415C-AD40-4420EC6D46C6}" destId="{02E1DD67-B638-4E4C-B2DA-65C2C42D1B40}" srcOrd="4" destOrd="0" presId="urn:microsoft.com/office/officeart/2009/3/layout/HorizontalOrganizationChart"/>
    <dgm:cxn modelId="{06F0DBF4-FFB4-44BA-BBF7-FF9387A46167}" type="presParOf" srcId="{4C0F9AA3-7BCB-415C-AD40-4420EC6D46C6}" destId="{07A9890B-3AD7-4B9F-A332-F046111D3D91}" srcOrd="5" destOrd="0" presId="urn:microsoft.com/office/officeart/2009/3/layout/HorizontalOrganizationChart"/>
    <dgm:cxn modelId="{2BBAE4DE-BC2D-4CDC-A967-A0489ADAE9AD}" type="presParOf" srcId="{07A9890B-3AD7-4B9F-A332-F046111D3D91}" destId="{3A744145-592C-4591-AB05-4471A3FB2420}" srcOrd="0" destOrd="0" presId="urn:microsoft.com/office/officeart/2009/3/layout/HorizontalOrganizationChart"/>
    <dgm:cxn modelId="{74AE9ACB-2E6E-4523-AF5C-4E57B5C1FD86}" type="presParOf" srcId="{3A744145-592C-4591-AB05-4471A3FB2420}" destId="{2D2D1F96-0225-4834-A636-8A0EFF6E6167}" srcOrd="0" destOrd="0" presId="urn:microsoft.com/office/officeart/2009/3/layout/HorizontalOrganizationChart"/>
    <dgm:cxn modelId="{567C723F-7ADD-4122-A4C5-78BCE09F6491}" type="presParOf" srcId="{3A744145-592C-4591-AB05-4471A3FB2420}" destId="{4DCF0950-AAA0-44D5-B996-B78FA3B8156C}" srcOrd="1" destOrd="0" presId="urn:microsoft.com/office/officeart/2009/3/layout/HorizontalOrganizationChart"/>
    <dgm:cxn modelId="{93C254B5-60B2-4641-AE4F-3364F0DE32D1}" type="presParOf" srcId="{07A9890B-3AD7-4B9F-A332-F046111D3D91}" destId="{BB7FFFEC-EBA5-4E72-A42C-A49312C04324}" srcOrd="1" destOrd="0" presId="urn:microsoft.com/office/officeart/2009/3/layout/HorizontalOrganizationChart"/>
    <dgm:cxn modelId="{B3C95137-110E-496E-BEAC-3F1366B12E22}" type="presParOf" srcId="{07A9890B-3AD7-4B9F-A332-F046111D3D91}" destId="{2E107D6F-241A-4C84-A4C1-D6E03510B379}" srcOrd="2" destOrd="0" presId="urn:microsoft.com/office/officeart/2009/3/layout/HorizontalOrganizationChart"/>
    <dgm:cxn modelId="{5379F84C-8E55-488B-B539-C263FC49CFE1}" type="presParOf" srcId="{948FA93E-8620-4B98-95A6-2200684F7B1B}" destId="{A6074CB9-AA4E-4FBF-9E60-4060439B895B}" srcOrd="2" destOrd="0" presId="urn:microsoft.com/office/officeart/2009/3/layout/HorizontalOrganizationChart"/>
    <dgm:cxn modelId="{3867182B-32B6-4252-9FD1-73587C920F68}" type="presParOf" srcId="{801357BB-8441-4CDF-B1F3-26CD12454AE4}" destId="{501366D0-733A-4F91-8C56-E9B39AE44B2F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02C10F-A59E-4009-80E6-4F1577955BF7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F6758FAF-A655-481F-BF9A-DE66E607E445}">
      <dgm:prSet phldrT="[텍스트]"/>
      <dgm:spPr/>
      <dgm:t>
        <a:bodyPr/>
        <a:lstStyle/>
        <a:p>
          <a:pPr latinLnBrk="1"/>
          <a:r>
            <a:rPr lang="en-US" altLang="ko-KR" dirty="0"/>
            <a:t>&lt;header&gt;</a:t>
          </a:r>
          <a:endParaRPr lang="ko-KR" altLang="en-US" dirty="0"/>
        </a:p>
      </dgm:t>
    </dgm:pt>
    <dgm:pt modelId="{AB4A921A-EE28-46D7-908A-07A0BE2B21F2}" type="parTrans" cxnId="{476C0E04-7841-4AE3-AE09-51E5EC18EAF6}">
      <dgm:prSet/>
      <dgm:spPr/>
      <dgm:t>
        <a:bodyPr/>
        <a:lstStyle/>
        <a:p>
          <a:pPr latinLnBrk="1"/>
          <a:endParaRPr lang="ko-KR" altLang="en-US"/>
        </a:p>
      </dgm:t>
    </dgm:pt>
    <dgm:pt modelId="{470D633C-F9E5-485A-AF79-589E91C22EAB}" type="sibTrans" cxnId="{476C0E04-7841-4AE3-AE09-51E5EC18EAF6}">
      <dgm:prSet/>
      <dgm:spPr/>
      <dgm:t>
        <a:bodyPr/>
        <a:lstStyle/>
        <a:p>
          <a:pPr latinLnBrk="1"/>
          <a:endParaRPr lang="ko-KR" altLang="en-US"/>
        </a:p>
      </dgm:t>
    </dgm:pt>
    <dgm:pt modelId="{C67ABF7C-1992-49DB-ABC8-1AA90F0AA461}">
      <dgm:prSet/>
      <dgm:spPr/>
      <dgm:t>
        <a:bodyPr/>
        <a:lstStyle/>
        <a:p>
          <a:pPr latinLnBrk="1"/>
          <a:r>
            <a:rPr lang="en-US" altLang="ko-KR" dirty="0"/>
            <a:t>&lt;div&gt;</a:t>
          </a:r>
          <a:endParaRPr lang="ko-KR" altLang="en-US" dirty="0"/>
        </a:p>
      </dgm:t>
    </dgm:pt>
    <dgm:pt modelId="{387C2388-D608-4CE0-B47D-215EF172D03D}" type="parTrans" cxnId="{87DCF1E1-019E-406E-B088-9238E101C29D}">
      <dgm:prSet/>
      <dgm:spPr/>
      <dgm:t>
        <a:bodyPr/>
        <a:lstStyle/>
        <a:p>
          <a:pPr latinLnBrk="1"/>
          <a:endParaRPr lang="ko-KR" altLang="en-US"/>
        </a:p>
      </dgm:t>
    </dgm:pt>
    <dgm:pt modelId="{1ED128C3-7C85-42BE-82C7-15DCF899FD25}" type="sibTrans" cxnId="{87DCF1E1-019E-406E-B088-9238E101C29D}">
      <dgm:prSet/>
      <dgm:spPr/>
      <dgm:t>
        <a:bodyPr/>
        <a:lstStyle/>
        <a:p>
          <a:pPr latinLnBrk="1"/>
          <a:endParaRPr lang="ko-KR" altLang="en-US"/>
        </a:p>
      </dgm:t>
    </dgm:pt>
    <dgm:pt modelId="{D8870868-5871-47CF-9FEB-11D4DF9744AC}">
      <dgm:prSet/>
      <dgm:spPr/>
      <dgm:t>
        <a:bodyPr/>
        <a:lstStyle/>
        <a:p>
          <a:pPr latinLnBrk="1"/>
          <a:r>
            <a:rPr lang="en-US" altLang="ko-KR"/>
            <a:t>&lt;img&gt;</a:t>
          </a:r>
          <a:endParaRPr lang="ko-KR" altLang="en-US" dirty="0"/>
        </a:p>
      </dgm:t>
    </dgm:pt>
    <dgm:pt modelId="{81AC8D1C-5D30-49D5-B881-73B39B87AC6D}" type="parTrans" cxnId="{DE68BF7F-8DD3-4908-82A0-540F42A92DDD}">
      <dgm:prSet/>
      <dgm:spPr/>
      <dgm:t>
        <a:bodyPr/>
        <a:lstStyle/>
        <a:p>
          <a:pPr latinLnBrk="1"/>
          <a:endParaRPr lang="ko-KR" altLang="en-US"/>
        </a:p>
      </dgm:t>
    </dgm:pt>
    <dgm:pt modelId="{09548157-A211-4745-8D7A-CDAD96DE1285}" type="sibTrans" cxnId="{DE68BF7F-8DD3-4908-82A0-540F42A92DDD}">
      <dgm:prSet/>
      <dgm:spPr/>
      <dgm:t>
        <a:bodyPr/>
        <a:lstStyle/>
        <a:p>
          <a:pPr latinLnBrk="1"/>
          <a:endParaRPr lang="ko-KR" altLang="en-US"/>
        </a:p>
      </dgm:t>
    </dgm:pt>
    <dgm:pt modelId="{00500025-DCA2-43B6-B6A9-44C16B5939F1}">
      <dgm:prSet/>
      <dgm:spPr/>
      <dgm:t>
        <a:bodyPr/>
        <a:lstStyle/>
        <a:p>
          <a:pPr latinLnBrk="1"/>
          <a:r>
            <a:rPr lang="en-US" altLang="ko-KR"/>
            <a:t>&lt;div&gt;</a:t>
          </a:r>
          <a:endParaRPr lang="ko-KR" altLang="en-US" dirty="0"/>
        </a:p>
      </dgm:t>
    </dgm:pt>
    <dgm:pt modelId="{833EE067-CA0E-4FBE-AE4E-87FDDCB42274}" type="parTrans" cxnId="{C97902C1-6DEB-44A9-8306-AA40528AAA23}">
      <dgm:prSet/>
      <dgm:spPr/>
      <dgm:t>
        <a:bodyPr/>
        <a:lstStyle/>
        <a:p>
          <a:pPr latinLnBrk="1"/>
          <a:endParaRPr lang="ko-KR" altLang="en-US"/>
        </a:p>
      </dgm:t>
    </dgm:pt>
    <dgm:pt modelId="{F2908F2D-3064-42F4-A520-513E82C8302D}" type="sibTrans" cxnId="{C97902C1-6DEB-44A9-8306-AA40528AAA23}">
      <dgm:prSet/>
      <dgm:spPr/>
      <dgm:t>
        <a:bodyPr/>
        <a:lstStyle/>
        <a:p>
          <a:pPr latinLnBrk="1"/>
          <a:endParaRPr lang="ko-KR" altLang="en-US"/>
        </a:p>
      </dgm:t>
    </dgm:pt>
    <dgm:pt modelId="{B97E7EDA-2333-4EE2-BDDF-52034978FB76}">
      <dgm:prSet/>
      <dgm:spPr/>
      <dgm:t>
        <a:bodyPr/>
        <a:lstStyle/>
        <a:p>
          <a:pPr latinLnBrk="1"/>
          <a:r>
            <a:rPr lang="en-US" altLang="ko-KR"/>
            <a:t>&lt;h1</a:t>
          </a:r>
          <a:endParaRPr lang="ko-KR" altLang="en-US" dirty="0"/>
        </a:p>
      </dgm:t>
    </dgm:pt>
    <dgm:pt modelId="{B55C842F-5762-47DE-9041-F3B49528783E}" type="parTrans" cxnId="{B9FDAAE6-0E71-43B3-856E-F6FB32B65CCD}">
      <dgm:prSet/>
      <dgm:spPr/>
      <dgm:t>
        <a:bodyPr/>
        <a:lstStyle/>
        <a:p>
          <a:pPr latinLnBrk="1"/>
          <a:endParaRPr lang="ko-KR" altLang="en-US"/>
        </a:p>
      </dgm:t>
    </dgm:pt>
    <dgm:pt modelId="{87068E59-C9F3-4675-A399-4173CB43C18F}" type="sibTrans" cxnId="{B9FDAAE6-0E71-43B3-856E-F6FB32B65CCD}">
      <dgm:prSet/>
      <dgm:spPr/>
      <dgm:t>
        <a:bodyPr/>
        <a:lstStyle/>
        <a:p>
          <a:pPr latinLnBrk="1"/>
          <a:endParaRPr lang="ko-KR" altLang="en-US"/>
        </a:p>
      </dgm:t>
    </dgm:pt>
    <dgm:pt modelId="{918E400E-CB2A-47E6-829F-63E4F0D7164F}">
      <dgm:prSet/>
      <dgm:spPr/>
      <dgm:t>
        <a:bodyPr/>
        <a:lstStyle/>
        <a:p>
          <a:pPr latinLnBrk="1"/>
          <a:r>
            <a:rPr lang="en-US" altLang="ko-KR" dirty="0"/>
            <a:t>&lt;p&gt;</a:t>
          </a:r>
          <a:endParaRPr lang="ko-KR" altLang="en-US" dirty="0"/>
        </a:p>
      </dgm:t>
    </dgm:pt>
    <dgm:pt modelId="{563DBDB1-3AAD-4976-90A2-42C03EB05FA7}" type="parTrans" cxnId="{27D4014C-A83D-4AFA-9551-24023DE20FD3}">
      <dgm:prSet/>
      <dgm:spPr/>
      <dgm:t>
        <a:bodyPr/>
        <a:lstStyle/>
        <a:p>
          <a:pPr latinLnBrk="1"/>
          <a:endParaRPr lang="ko-KR" altLang="en-US"/>
        </a:p>
      </dgm:t>
    </dgm:pt>
    <dgm:pt modelId="{8CADD0AC-67A9-4834-98E3-2424807BDF0C}" type="sibTrans" cxnId="{27D4014C-A83D-4AFA-9551-24023DE20FD3}">
      <dgm:prSet/>
      <dgm:spPr/>
      <dgm:t>
        <a:bodyPr/>
        <a:lstStyle/>
        <a:p>
          <a:pPr latinLnBrk="1"/>
          <a:endParaRPr lang="ko-KR" altLang="en-US"/>
        </a:p>
      </dgm:t>
    </dgm:pt>
    <dgm:pt modelId="{DB2550AE-1F7A-4156-A4C4-F19715CB111D}" type="pres">
      <dgm:prSet presAssocID="{FA02C10F-A59E-4009-80E6-4F1577955B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DB32960-4F35-45AE-9A1E-1C166532E1C0}" type="pres">
      <dgm:prSet presAssocID="{F6758FAF-A655-481F-BF9A-DE66E607E445}" presName="hierRoot1" presStyleCnt="0">
        <dgm:presLayoutVars>
          <dgm:hierBranch val="init"/>
        </dgm:presLayoutVars>
      </dgm:prSet>
      <dgm:spPr/>
    </dgm:pt>
    <dgm:pt modelId="{84FD8E71-410F-43C5-85D1-F2EC22A02B08}" type="pres">
      <dgm:prSet presAssocID="{F6758FAF-A655-481F-BF9A-DE66E607E445}" presName="rootComposite1" presStyleCnt="0"/>
      <dgm:spPr/>
    </dgm:pt>
    <dgm:pt modelId="{0FF42F88-E43B-4B8B-B8CF-B802A1E80E58}" type="pres">
      <dgm:prSet presAssocID="{F6758FAF-A655-481F-BF9A-DE66E607E445}" presName="rootText1" presStyleLbl="node0" presStyleIdx="0" presStyleCnt="1">
        <dgm:presLayoutVars>
          <dgm:chPref val="3"/>
        </dgm:presLayoutVars>
      </dgm:prSet>
      <dgm:spPr/>
    </dgm:pt>
    <dgm:pt modelId="{50956BCA-2F7E-42F8-85A4-F93FA8A260B4}" type="pres">
      <dgm:prSet presAssocID="{F6758FAF-A655-481F-BF9A-DE66E607E445}" presName="rootConnector1" presStyleLbl="node1" presStyleIdx="0" presStyleCnt="0"/>
      <dgm:spPr/>
    </dgm:pt>
    <dgm:pt modelId="{681765A0-6155-468A-AE03-CEBA678CDF16}" type="pres">
      <dgm:prSet presAssocID="{F6758FAF-A655-481F-BF9A-DE66E607E445}" presName="hierChild2" presStyleCnt="0"/>
      <dgm:spPr/>
    </dgm:pt>
    <dgm:pt modelId="{F12AE462-65F7-464F-9187-A989B614A8E2}" type="pres">
      <dgm:prSet presAssocID="{387C2388-D608-4CE0-B47D-215EF172D03D}" presName="Name64" presStyleLbl="parChTrans1D2" presStyleIdx="0" presStyleCnt="1"/>
      <dgm:spPr/>
    </dgm:pt>
    <dgm:pt modelId="{20A9CCE0-A4DD-43BB-BC56-E720332ADCCF}" type="pres">
      <dgm:prSet presAssocID="{C67ABF7C-1992-49DB-ABC8-1AA90F0AA461}" presName="hierRoot2" presStyleCnt="0">
        <dgm:presLayoutVars>
          <dgm:hierBranch val="init"/>
        </dgm:presLayoutVars>
      </dgm:prSet>
      <dgm:spPr/>
    </dgm:pt>
    <dgm:pt modelId="{06F11CC6-7F79-4911-948B-7FCED102D9FF}" type="pres">
      <dgm:prSet presAssocID="{C67ABF7C-1992-49DB-ABC8-1AA90F0AA461}" presName="rootComposite" presStyleCnt="0"/>
      <dgm:spPr/>
    </dgm:pt>
    <dgm:pt modelId="{153AA294-A05D-4BD1-8C09-B07E90C3145B}" type="pres">
      <dgm:prSet presAssocID="{C67ABF7C-1992-49DB-ABC8-1AA90F0AA461}" presName="rootText" presStyleLbl="node2" presStyleIdx="0" presStyleCnt="1">
        <dgm:presLayoutVars>
          <dgm:chPref val="3"/>
        </dgm:presLayoutVars>
      </dgm:prSet>
      <dgm:spPr/>
    </dgm:pt>
    <dgm:pt modelId="{2733B33A-AEFD-4750-82F8-35A5991F2F79}" type="pres">
      <dgm:prSet presAssocID="{C67ABF7C-1992-49DB-ABC8-1AA90F0AA461}" presName="rootConnector" presStyleLbl="node2" presStyleIdx="0" presStyleCnt="1"/>
      <dgm:spPr/>
    </dgm:pt>
    <dgm:pt modelId="{BB66562B-BD11-4BDA-B2CF-18CFEE71AB84}" type="pres">
      <dgm:prSet presAssocID="{C67ABF7C-1992-49DB-ABC8-1AA90F0AA461}" presName="hierChild4" presStyleCnt="0"/>
      <dgm:spPr/>
    </dgm:pt>
    <dgm:pt modelId="{2F7CE5D3-38A0-4543-87DE-BB4E59CAC34A}" type="pres">
      <dgm:prSet presAssocID="{81AC8D1C-5D30-49D5-B881-73B39B87AC6D}" presName="Name64" presStyleLbl="parChTrans1D3" presStyleIdx="0" presStyleCnt="2"/>
      <dgm:spPr/>
    </dgm:pt>
    <dgm:pt modelId="{3E81AD54-824A-4490-BA70-D7892D587192}" type="pres">
      <dgm:prSet presAssocID="{D8870868-5871-47CF-9FEB-11D4DF9744AC}" presName="hierRoot2" presStyleCnt="0">
        <dgm:presLayoutVars>
          <dgm:hierBranch val="init"/>
        </dgm:presLayoutVars>
      </dgm:prSet>
      <dgm:spPr/>
    </dgm:pt>
    <dgm:pt modelId="{81A27164-F1CE-46D5-926E-B3A18D1BBF91}" type="pres">
      <dgm:prSet presAssocID="{D8870868-5871-47CF-9FEB-11D4DF9744AC}" presName="rootComposite" presStyleCnt="0"/>
      <dgm:spPr/>
    </dgm:pt>
    <dgm:pt modelId="{28D275C6-8823-4E98-89ED-05501E896E3C}" type="pres">
      <dgm:prSet presAssocID="{D8870868-5871-47CF-9FEB-11D4DF9744AC}" presName="rootText" presStyleLbl="node3" presStyleIdx="0" presStyleCnt="2">
        <dgm:presLayoutVars>
          <dgm:chPref val="3"/>
        </dgm:presLayoutVars>
      </dgm:prSet>
      <dgm:spPr/>
    </dgm:pt>
    <dgm:pt modelId="{A6064A66-59A5-407D-BF56-7B292240D977}" type="pres">
      <dgm:prSet presAssocID="{D8870868-5871-47CF-9FEB-11D4DF9744AC}" presName="rootConnector" presStyleLbl="node3" presStyleIdx="0" presStyleCnt="2"/>
      <dgm:spPr/>
    </dgm:pt>
    <dgm:pt modelId="{0DDDEA82-A6C5-437D-BA45-C1D8E8A6D52C}" type="pres">
      <dgm:prSet presAssocID="{D8870868-5871-47CF-9FEB-11D4DF9744AC}" presName="hierChild4" presStyleCnt="0"/>
      <dgm:spPr/>
    </dgm:pt>
    <dgm:pt modelId="{6301EA06-1B53-4F25-802C-60A1E25D861F}" type="pres">
      <dgm:prSet presAssocID="{D8870868-5871-47CF-9FEB-11D4DF9744AC}" presName="hierChild5" presStyleCnt="0"/>
      <dgm:spPr/>
    </dgm:pt>
    <dgm:pt modelId="{0A6867D8-2CC4-4DC5-A878-B27F4D10A8FD}" type="pres">
      <dgm:prSet presAssocID="{833EE067-CA0E-4FBE-AE4E-87FDDCB42274}" presName="Name64" presStyleLbl="parChTrans1D3" presStyleIdx="1" presStyleCnt="2"/>
      <dgm:spPr/>
    </dgm:pt>
    <dgm:pt modelId="{4EED91B2-CBE3-471D-9270-760A835C69DE}" type="pres">
      <dgm:prSet presAssocID="{00500025-DCA2-43B6-B6A9-44C16B5939F1}" presName="hierRoot2" presStyleCnt="0">
        <dgm:presLayoutVars>
          <dgm:hierBranch val="init"/>
        </dgm:presLayoutVars>
      </dgm:prSet>
      <dgm:spPr/>
    </dgm:pt>
    <dgm:pt modelId="{B6AD4625-91A1-400F-94AC-04ED06C05BD1}" type="pres">
      <dgm:prSet presAssocID="{00500025-DCA2-43B6-B6A9-44C16B5939F1}" presName="rootComposite" presStyleCnt="0"/>
      <dgm:spPr/>
    </dgm:pt>
    <dgm:pt modelId="{3F61AC01-8520-4C3C-933C-339023D17FF1}" type="pres">
      <dgm:prSet presAssocID="{00500025-DCA2-43B6-B6A9-44C16B5939F1}" presName="rootText" presStyleLbl="node3" presStyleIdx="1" presStyleCnt="2">
        <dgm:presLayoutVars>
          <dgm:chPref val="3"/>
        </dgm:presLayoutVars>
      </dgm:prSet>
      <dgm:spPr/>
    </dgm:pt>
    <dgm:pt modelId="{B3889B46-E840-4909-A627-9D484A9BF372}" type="pres">
      <dgm:prSet presAssocID="{00500025-DCA2-43B6-B6A9-44C16B5939F1}" presName="rootConnector" presStyleLbl="node3" presStyleIdx="1" presStyleCnt="2"/>
      <dgm:spPr/>
    </dgm:pt>
    <dgm:pt modelId="{10B7AAB7-06DF-4609-8FDB-DD95BBCC87DD}" type="pres">
      <dgm:prSet presAssocID="{00500025-DCA2-43B6-B6A9-44C16B5939F1}" presName="hierChild4" presStyleCnt="0"/>
      <dgm:spPr/>
    </dgm:pt>
    <dgm:pt modelId="{8A986A4F-3D31-41C6-98F5-9744ED52C340}" type="pres">
      <dgm:prSet presAssocID="{B55C842F-5762-47DE-9041-F3B49528783E}" presName="Name64" presStyleLbl="parChTrans1D4" presStyleIdx="0" presStyleCnt="2"/>
      <dgm:spPr/>
    </dgm:pt>
    <dgm:pt modelId="{0F0567EE-6DB4-47F7-9B34-AFD8DE2579F2}" type="pres">
      <dgm:prSet presAssocID="{B97E7EDA-2333-4EE2-BDDF-52034978FB76}" presName="hierRoot2" presStyleCnt="0">
        <dgm:presLayoutVars>
          <dgm:hierBranch val="init"/>
        </dgm:presLayoutVars>
      </dgm:prSet>
      <dgm:spPr/>
    </dgm:pt>
    <dgm:pt modelId="{F4487D7D-7A60-48D2-BD59-1F1FA800AD7B}" type="pres">
      <dgm:prSet presAssocID="{B97E7EDA-2333-4EE2-BDDF-52034978FB76}" presName="rootComposite" presStyleCnt="0"/>
      <dgm:spPr/>
    </dgm:pt>
    <dgm:pt modelId="{3000E334-6065-4D54-BC84-AE126A16B5D1}" type="pres">
      <dgm:prSet presAssocID="{B97E7EDA-2333-4EE2-BDDF-52034978FB76}" presName="rootText" presStyleLbl="node4" presStyleIdx="0" presStyleCnt="2">
        <dgm:presLayoutVars>
          <dgm:chPref val="3"/>
        </dgm:presLayoutVars>
      </dgm:prSet>
      <dgm:spPr/>
    </dgm:pt>
    <dgm:pt modelId="{30C2BE0E-6581-41CC-8FFD-1BE71CEEB753}" type="pres">
      <dgm:prSet presAssocID="{B97E7EDA-2333-4EE2-BDDF-52034978FB76}" presName="rootConnector" presStyleLbl="node4" presStyleIdx="0" presStyleCnt="2"/>
      <dgm:spPr/>
    </dgm:pt>
    <dgm:pt modelId="{FE82E40D-C6AB-4395-851A-2E4BDB1E85F3}" type="pres">
      <dgm:prSet presAssocID="{B97E7EDA-2333-4EE2-BDDF-52034978FB76}" presName="hierChild4" presStyleCnt="0"/>
      <dgm:spPr/>
    </dgm:pt>
    <dgm:pt modelId="{4384A653-2D65-453D-AD72-3067421ADD5E}" type="pres">
      <dgm:prSet presAssocID="{B97E7EDA-2333-4EE2-BDDF-52034978FB76}" presName="hierChild5" presStyleCnt="0"/>
      <dgm:spPr/>
    </dgm:pt>
    <dgm:pt modelId="{20572E9D-A489-48E9-9644-CD151DD9BE44}" type="pres">
      <dgm:prSet presAssocID="{563DBDB1-3AAD-4976-90A2-42C03EB05FA7}" presName="Name64" presStyleLbl="parChTrans1D4" presStyleIdx="1" presStyleCnt="2"/>
      <dgm:spPr/>
    </dgm:pt>
    <dgm:pt modelId="{17E9037B-26A9-4919-BFDE-5DE07A14D480}" type="pres">
      <dgm:prSet presAssocID="{918E400E-CB2A-47E6-829F-63E4F0D7164F}" presName="hierRoot2" presStyleCnt="0">
        <dgm:presLayoutVars>
          <dgm:hierBranch val="init"/>
        </dgm:presLayoutVars>
      </dgm:prSet>
      <dgm:spPr/>
    </dgm:pt>
    <dgm:pt modelId="{4EA69D4D-047B-4A7F-B33F-7FF718D0EFCF}" type="pres">
      <dgm:prSet presAssocID="{918E400E-CB2A-47E6-829F-63E4F0D7164F}" presName="rootComposite" presStyleCnt="0"/>
      <dgm:spPr/>
    </dgm:pt>
    <dgm:pt modelId="{88C6F740-1578-49A8-9335-7BCD0396BD8B}" type="pres">
      <dgm:prSet presAssocID="{918E400E-CB2A-47E6-829F-63E4F0D7164F}" presName="rootText" presStyleLbl="node4" presStyleIdx="1" presStyleCnt="2">
        <dgm:presLayoutVars>
          <dgm:chPref val="3"/>
        </dgm:presLayoutVars>
      </dgm:prSet>
      <dgm:spPr/>
    </dgm:pt>
    <dgm:pt modelId="{8125F548-E9F9-4EDC-9DA9-09CD8C289A20}" type="pres">
      <dgm:prSet presAssocID="{918E400E-CB2A-47E6-829F-63E4F0D7164F}" presName="rootConnector" presStyleLbl="node4" presStyleIdx="1" presStyleCnt="2"/>
      <dgm:spPr/>
    </dgm:pt>
    <dgm:pt modelId="{632C94B4-4862-49FA-979A-6EDEBB538F14}" type="pres">
      <dgm:prSet presAssocID="{918E400E-CB2A-47E6-829F-63E4F0D7164F}" presName="hierChild4" presStyleCnt="0"/>
      <dgm:spPr/>
    </dgm:pt>
    <dgm:pt modelId="{B1FB649B-C26D-46FD-B31A-D12DB5DA4694}" type="pres">
      <dgm:prSet presAssocID="{918E400E-CB2A-47E6-829F-63E4F0D7164F}" presName="hierChild5" presStyleCnt="0"/>
      <dgm:spPr/>
    </dgm:pt>
    <dgm:pt modelId="{22400A5D-06B2-45DD-A71D-AE780993738A}" type="pres">
      <dgm:prSet presAssocID="{00500025-DCA2-43B6-B6A9-44C16B5939F1}" presName="hierChild5" presStyleCnt="0"/>
      <dgm:spPr/>
    </dgm:pt>
    <dgm:pt modelId="{C19F7F4A-6706-41C7-BAB4-53BC1502F705}" type="pres">
      <dgm:prSet presAssocID="{C67ABF7C-1992-49DB-ABC8-1AA90F0AA461}" presName="hierChild5" presStyleCnt="0"/>
      <dgm:spPr/>
    </dgm:pt>
    <dgm:pt modelId="{CE519557-D3C3-487E-B9B3-06AE3980B8A3}" type="pres">
      <dgm:prSet presAssocID="{F6758FAF-A655-481F-BF9A-DE66E607E445}" presName="hierChild3" presStyleCnt="0"/>
      <dgm:spPr/>
    </dgm:pt>
  </dgm:ptLst>
  <dgm:cxnLst>
    <dgm:cxn modelId="{476C0E04-7841-4AE3-AE09-51E5EC18EAF6}" srcId="{FA02C10F-A59E-4009-80E6-4F1577955BF7}" destId="{F6758FAF-A655-481F-BF9A-DE66E607E445}" srcOrd="0" destOrd="0" parTransId="{AB4A921A-EE28-46D7-908A-07A0BE2B21F2}" sibTransId="{470D633C-F9E5-485A-AF79-589E91C22EAB}"/>
    <dgm:cxn modelId="{7F35622C-2E7E-4A18-A884-9393B6EAAD94}" type="presOf" srcId="{F6758FAF-A655-481F-BF9A-DE66E607E445}" destId="{50956BCA-2F7E-42F8-85A4-F93FA8A260B4}" srcOrd="1" destOrd="0" presId="urn:microsoft.com/office/officeart/2009/3/layout/HorizontalOrganizationChart"/>
    <dgm:cxn modelId="{C5E3E02E-C7C3-4BA2-9E61-D5F566692241}" type="presOf" srcId="{D8870868-5871-47CF-9FEB-11D4DF9744AC}" destId="{A6064A66-59A5-407D-BF56-7B292240D977}" srcOrd="1" destOrd="0" presId="urn:microsoft.com/office/officeart/2009/3/layout/HorizontalOrganizationChart"/>
    <dgm:cxn modelId="{E74E955E-93D3-4817-BF38-34F3291D0818}" type="presOf" srcId="{B55C842F-5762-47DE-9041-F3B49528783E}" destId="{8A986A4F-3D31-41C6-98F5-9744ED52C340}" srcOrd="0" destOrd="0" presId="urn:microsoft.com/office/officeart/2009/3/layout/HorizontalOrganizationChart"/>
    <dgm:cxn modelId="{95451163-4D02-45C5-BEB0-88CA429C5C37}" type="presOf" srcId="{00500025-DCA2-43B6-B6A9-44C16B5939F1}" destId="{B3889B46-E840-4909-A627-9D484A9BF372}" srcOrd="1" destOrd="0" presId="urn:microsoft.com/office/officeart/2009/3/layout/HorizontalOrganizationChart"/>
    <dgm:cxn modelId="{795BB264-88E5-40DC-9B0A-9123EB4EC819}" type="presOf" srcId="{D8870868-5871-47CF-9FEB-11D4DF9744AC}" destId="{28D275C6-8823-4E98-89ED-05501E896E3C}" srcOrd="0" destOrd="0" presId="urn:microsoft.com/office/officeart/2009/3/layout/HorizontalOrganizationChart"/>
    <dgm:cxn modelId="{36C40F68-4A14-4907-A69D-436732A3FF76}" type="presOf" srcId="{918E400E-CB2A-47E6-829F-63E4F0D7164F}" destId="{8125F548-E9F9-4EDC-9DA9-09CD8C289A20}" srcOrd="1" destOrd="0" presId="urn:microsoft.com/office/officeart/2009/3/layout/HorizontalOrganizationChart"/>
    <dgm:cxn modelId="{D1133569-D0F9-46E2-B0EB-5B8E21B1DD29}" type="presOf" srcId="{F6758FAF-A655-481F-BF9A-DE66E607E445}" destId="{0FF42F88-E43B-4B8B-B8CF-B802A1E80E58}" srcOrd="0" destOrd="0" presId="urn:microsoft.com/office/officeart/2009/3/layout/HorizontalOrganizationChart"/>
    <dgm:cxn modelId="{27D4014C-A83D-4AFA-9551-24023DE20FD3}" srcId="{00500025-DCA2-43B6-B6A9-44C16B5939F1}" destId="{918E400E-CB2A-47E6-829F-63E4F0D7164F}" srcOrd="1" destOrd="0" parTransId="{563DBDB1-3AAD-4976-90A2-42C03EB05FA7}" sibTransId="{8CADD0AC-67A9-4834-98E3-2424807BDF0C}"/>
    <dgm:cxn modelId="{9E7D5F52-67D6-44F9-9BE0-E3BABBAC7E77}" type="presOf" srcId="{387C2388-D608-4CE0-B47D-215EF172D03D}" destId="{F12AE462-65F7-464F-9187-A989B614A8E2}" srcOrd="0" destOrd="0" presId="urn:microsoft.com/office/officeart/2009/3/layout/HorizontalOrganizationChart"/>
    <dgm:cxn modelId="{609BB775-5DB8-4CFB-B7AA-8554EE001A6F}" type="presOf" srcId="{918E400E-CB2A-47E6-829F-63E4F0D7164F}" destId="{88C6F740-1578-49A8-9335-7BCD0396BD8B}" srcOrd="0" destOrd="0" presId="urn:microsoft.com/office/officeart/2009/3/layout/HorizontalOrganizationChart"/>
    <dgm:cxn modelId="{DE68BF7F-8DD3-4908-82A0-540F42A92DDD}" srcId="{C67ABF7C-1992-49DB-ABC8-1AA90F0AA461}" destId="{D8870868-5871-47CF-9FEB-11D4DF9744AC}" srcOrd="0" destOrd="0" parTransId="{81AC8D1C-5D30-49D5-B881-73B39B87AC6D}" sibTransId="{09548157-A211-4745-8D7A-CDAD96DE1285}"/>
    <dgm:cxn modelId="{2C3F1D84-DF2C-49E3-BA59-44E8D778E93B}" type="presOf" srcId="{B97E7EDA-2333-4EE2-BDDF-52034978FB76}" destId="{30C2BE0E-6581-41CC-8FFD-1BE71CEEB753}" srcOrd="1" destOrd="0" presId="urn:microsoft.com/office/officeart/2009/3/layout/HorizontalOrganizationChart"/>
    <dgm:cxn modelId="{E3404484-F9B3-4E4B-BB7E-5D68C9381213}" type="presOf" srcId="{B97E7EDA-2333-4EE2-BDDF-52034978FB76}" destId="{3000E334-6065-4D54-BC84-AE126A16B5D1}" srcOrd="0" destOrd="0" presId="urn:microsoft.com/office/officeart/2009/3/layout/HorizontalOrganizationChart"/>
    <dgm:cxn modelId="{DF17ECA8-DA2B-430B-B1DA-2D88DAF79CE0}" type="presOf" srcId="{563DBDB1-3AAD-4976-90A2-42C03EB05FA7}" destId="{20572E9D-A489-48E9-9644-CD151DD9BE44}" srcOrd="0" destOrd="0" presId="urn:microsoft.com/office/officeart/2009/3/layout/HorizontalOrganizationChart"/>
    <dgm:cxn modelId="{652B81AF-514B-44CF-9CAA-167A3BB2057E}" type="presOf" srcId="{833EE067-CA0E-4FBE-AE4E-87FDDCB42274}" destId="{0A6867D8-2CC4-4DC5-A878-B27F4D10A8FD}" srcOrd="0" destOrd="0" presId="urn:microsoft.com/office/officeart/2009/3/layout/HorizontalOrganizationChart"/>
    <dgm:cxn modelId="{C97902C1-6DEB-44A9-8306-AA40528AAA23}" srcId="{C67ABF7C-1992-49DB-ABC8-1AA90F0AA461}" destId="{00500025-DCA2-43B6-B6A9-44C16B5939F1}" srcOrd="1" destOrd="0" parTransId="{833EE067-CA0E-4FBE-AE4E-87FDDCB42274}" sibTransId="{F2908F2D-3064-42F4-A520-513E82C8302D}"/>
    <dgm:cxn modelId="{527AF2C3-1D65-4666-89FB-F1C996A94D36}" type="presOf" srcId="{00500025-DCA2-43B6-B6A9-44C16B5939F1}" destId="{3F61AC01-8520-4C3C-933C-339023D17FF1}" srcOrd="0" destOrd="0" presId="urn:microsoft.com/office/officeart/2009/3/layout/HorizontalOrganizationChart"/>
    <dgm:cxn modelId="{297D14C8-08F5-4E1A-AB9A-76EE0D52E881}" type="presOf" srcId="{81AC8D1C-5D30-49D5-B881-73B39B87AC6D}" destId="{2F7CE5D3-38A0-4543-87DE-BB4E59CAC34A}" srcOrd="0" destOrd="0" presId="urn:microsoft.com/office/officeart/2009/3/layout/HorizontalOrganizationChart"/>
    <dgm:cxn modelId="{8433B7D4-E9DC-4C20-B447-D158E3C04698}" type="presOf" srcId="{FA02C10F-A59E-4009-80E6-4F1577955BF7}" destId="{DB2550AE-1F7A-4156-A4C4-F19715CB111D}" srcOrd="0" destOrd="0" presId="urn:microsoft.com/office/officeart/2009/3/layout/HorizontalOrganizationChart"/>
    <dgm:cxn modelId="{714D41D5-1A82-4823-B008-C69D606676C8}" type="presOf" srcId="{C67ABF7C-1992-49DB-ABC8-1AA90F0AA461}" destId="{153AA294-A05D-4BD1-8C09-B07E90C3145B}" srcOrd="0" destOrd="0" presId="urn:microsoft.com/office/officeart/2009/3/layout/HorizontalOrganizationChart"/>
    <dgm:cxn modelId="{87DCF1E1-019E-406E-B088-9238E101C29D}" srcId="{F6758FAF-A655-481F-BF9A-DE66E607E445}" destId="{C67ABF7C-1992-49DB-ABC8-1AA90F0AA461}" srcOrd="0" destOrd="0" parTransId="{387C2388-D608-4CE0-B47D-215EF172D03D}" sibTransId="{1ED128C3-7C85-42BE-82C7-15DCF899FD25}"/>
    <dgm:cxn modelId="{B9FDAAE6-0E71-43B3-856E-F6FB32B65CCD}" srcId="{00500025-DCA2-43B6-B6A9-44C16B5939F1}" destId="{B97E7EDA-2333-4EE2-BDDF-52034978FB76}" srcOrd="0" destOrd="0" parTransId="{B55C842F-5762-47DE-9041-F3B49528783E}" sibTransId="{87068E59-C9F3-4675-A399-4173CB43C18F}"/>
    <dgm:cxn modelId="{01CF59F9-DCB7-462C-9042-CE2B35BC9A10}" type="presOf" srcId="{C67ABF7C-1992-49DB-ABC8-1AA90F0AA461}" destId="{2733B33A-AEFD-4750-82F8-35A5991F2F79}" srcOrd="1" destOrd="0" presId="urn:microsoft.com/office/officeart/2009/3/layout/HorizontalOrganizationChart"/>
    <dgm:cxn modelId="{F4E6BDC1-B89F-453F-91FC-2ABD5203657D}" type="presParOf" srcId="{DB2550AE-1F7A-4156-A4C4-F19715CB111D}" destId="{EDB32960-4F35-45AE-9A1E-1C166532E1C0}" srcOrd="0" destOrd="0" presId="urn:microsoft.com/office/officeart/2009/3/layout/HorizontalOrganizationChart"/>
    <dgm:cxn modelId="{8BAD0B7D-A58A-4CB0-9B0B-E1E23029857C}" type="presParOf" srcId="{EDB32960-4F35-45AE-9A1E-1C166532E1C0}" destId="{84FD8E71-410F-43C5-85D1-F2EC22A02B08}" srcOrd="0" destOrd="0" presId="urn:microsoft.com/office/officeart/2009/3/layout/HorizontalOrganizationChart"/>
    <dgm:cxn modelId="{9C9119EF-6CE9-46B2-BA34-BA2B1CD2EB60}" type="presParOf" srcId="{84FD8E71-410F-43C5-85D1-F2EC22A02B08}" destId="{0FF42F88-E43B-4B8B-B8CF-B802A1E80E58}" srcOrd="0" destOrd="0" presId="urn:microsoft.com/office/officeart/2009/3/layout/HorizontalOrganizationChart"/>
    <dgm:cxn modelId="{56960D1A-8684-4F60-A0C1-4B64D5DBADCE}" type="presParOf" srcId="{84FD8E71-410F-43C5-85D1-F2EC22A02B08}" destId="{50956BCA-2F7E-42F8-85A4-F93FA8A260B4}" srcOrd="1" destOrd="0" presId="urn:microsoft.com/office/officeart/2009/3/layout/HorizontalOrganizationChart"/>
    <dgm:cxn modelId="{76F736DA-2D04-4C07-9256-D4A436302C96}" type="presParOf" srcId="{EDB32960-4F35-45AE-9A1E-1C166532E1C0}" destId="{681765A0-6155-468A-AE03-CEBA678CDF16}" srcOrd="1" destOrd="0" presId="urn:microsoft.com/office/officeart/2009/3/layout/HorizontalOrganizationChart"/>
    <dgm:cxn modelId="{690C4C19-9275-4E1A-B960-2F8D64D3A661}" type="presParOf" srcId="{681765A0-6155-468A-AE03-CEBA678CDF16}" destId="{F12AE462-65F7-464F-9187-A989B614A8E2}" srcOrd="0" destOrd="0" presId="urn:microsoft.com/office/officeart/2009/3/layout/HorizontalOrganizationChart"/>
    <dgm:cxn modelId="{E4E9BC01-747E-483F-BBEA-77FAE78DBD6E}" type="presParOf" srcId="{681765A0-6155-468A-AE03-CEBA678CDF16}" destId="{20A9CCE0-A4DD-43BB-BC56-E720332ADCCF}" srcOrd="1" destOrd="0" presId="urn:microsoft.com/office/officeart/2009/3/layout/HorizontalOrganizationChart"/>
    <dgm:cxn modelId="{2FF171ED-B59D-48C0-AAA1-35E46D071835}" type="presParOf" srcId="{20A9CCE0-A4DD-43BB-BC56-E720332ADCCF}" destId="{06F11CC6-7F79-4911-948B-7FCED102D9FF}" srcOrd="0" destOrd="0" presId="urn:microsoft.com/office/officeart/2009/3/layout/HorizontalOrganizationChart"/>
    <dgm:cxn modelId="{6806E84E-69AB-484B-AB42-D85A448873D5}" type="presParOf" srcId="{06F11CC6-7F79-4911-948B-7FCED102D9FF}" destId="{153AA294-A05D-4BD1-8C09-B07E90C3145B}" srcOrd="0" destOrd="0" presId="urn:microsoft.com/office/officeart/2009/3/layout/HorizontalOrganizationChart"/>
    <dgm:cxn modelId="{6224843C-A87A-4114-BF0C-B79C35949996}" type="presParOf" srcId="{06F11CC6-7F79-4911-948B-7FCED102D9FF}" destId="{2733B33A-AEFD-4750-82F8-35A5991F2F79}" srcOrd="1" destOrd="0" presId="urn:microsoft.com/office/officeart/2009/3/layout/HorizontalOrganizationChart"/>
    <dgm:cxn modelId="{592F3549-7505-4F22-AA2A-F6AA441DC2CC}" type="presParOf" srcId="{20A9CCE0-A4DD-43BB-BC56-E720332ADCCF}" destId="{BB66562B-BD11-4BDA-B2CF-18CFEE71AB84}" srcOrd="1" destOrd="0" presId="urn:microsoft.com/office/officeart/2009/3/layout/HorizontalOrganizationChart"/>
    <dgm:cxn modelId="{03D488B9-F345-489B-AF37-82F95B3770D3}" type="presParOf" srcId="{BB66562B-BD11-4BDA-B2CF-18CFEE71AB84}" destId="{2F7CE5D3-38A0-4543-87DE-BB4E59CAC34A}" srcOrd="0" destOrd="0" presId="urn:microsoft.com/office/officeart/2009/3/layout/HorizontalOrganizationChart"/>
    <dgm:cxn modelId="{68D5CD39-FEEB-4314-9C26-8A9B8465B825}" type="presParOf" srcId="{BB66562B-BD11-4BDA-B2CF-18CFEE71AB84}" destId="{3E81AD54-824A-4490-BA70-D7892D587192}" srcOrd="1" destOrd="0" presId="urn:microsoft.com/office/officeart/2009/3/layout/HorizontalOrganizationChart"/>
    <dgm:cxn modelId="{B49CAF86-4A29-4825-B9AD-D752804C5D3A}" type="presParOf" srcId="{3E81AD54-824A-4490-BA70-D7892D587192}" destId="{81A27164-F1CE-46D5-926E-B3A18D1BBF91}" srcOrd="0" destOrd="0" presId="urn:microsoft.com/office/officeart/2009/3/layout/HorizontalOrganizationChart"/>
    <dgm:cxn modelId="{C762C761-32EA-43F0-87AE-0D641D9E8FC3}" type="presParOf" srcId="{81A27164-F1CE-46D5-926E-B3A18D1BBF91}" destId="{28D275C6-8823-4E98-89ED-05501E896E3C}" srcOrd="0" destOrd="0" presId="urn:microsoft.com/office/officeart/2009/3/layout/HorizontalOrganizationChart"/>
    <dgm:cxn modelId="{A121C323-4CF4-45E8-9FFA-8178FD0DB3AA}" type="presParOf" srcId="{81A27164-F1CE-46D5-926E-B3A18D1BBF91}" destId="{A6064A66-59A5-407D-BF56-7B292240D977}" srcOrd="1" destOrd="0" presId="urn:microsoft.com/office/officeart/2009/3/layout/HorizontalOrganizationChart"/>
    <dgm:cxn modelId="{7777C710-3AB2-4452-BAF0-34FC90E68BFF}" type="presParOf" srcId="{3E81AD54-824A-4490-BA70-D7892D587192}" destId="{0DDDEA82-A6C5-437D-BA45-C1D8E8A6D52C}" srcOrd="1" destOrd="0" presId="urn:microsoft.com/office/officeart/2009/3/layout/HorizontalOrganizationChart"/>
    <dgm:cxn modelId="{03A33DD2-CFAB-4F31-A803-325748988150}" type="presParOf" srcId="{3E81AD54-824A-4490-BA70-D7892D587192}" destId="{6301EA06-1B53-4F25-802C-60A1E25D861F}" srcOrd="2" destOrd="0" presId="urn:microsoft.com/office/officeart/2009/3/layout/HorizontalOrganizationChart"/>
    <dgm:cxn modelId="{45D86EC1-0827-440E-86E8-7C501B75EDB7}" type="presParOf" srcId="{BB66562B-BD11-4BDA-B2CF-18CFEE71AB84}" destId="{0A6867D8-2CC4-4DC5-A878-B27F4D10A8FD}" srcOrd="2" destOrd="0" presId="urn:microsoft.com/office/officeart/2009/3/layout/HorizontalOrganizationChart"/>
    <dgm:cxn modelId="{020E83EC-66DE-41CA-B113-CEF73A32249B}" type="presParOf" srcId="{BB66562B-BD11-4BDA-B2CF-18CFEE71AB84}" destId="{4EED91B2-CBE3-471D-9270-760A835C69DE}" srcOrd="3" destOrd="0" presId="urn:microsoft.com/office/officeart/2009/3/layout/HorizontalOrganizationChart"/>
    <dgm:cxn modelId="{6F9FA154-F4ED-4EF1-9000-65E394CBB114}" type="presParOf" srcId="{4EED91B2-CBE3-471D-9270-760A835C69DE}" destId="{B6AD4625-91A1-400F-94AC-04ED06C05BD1}" srcOrd="0" destOrd="0" presId="urn:microsoft.com/office/officeart/2009/3/layout/HorizontalOrganizationChart"/>
    <dgm:cxn modelId="{96A80A3D-59B2-4D0A-89E6-27D5AFBC03FE}" type="presParOf" srcId="{B6AD4625-91A1-400F-94AC-04ED06C05BD1}" destId="{3F61AC01-8520-4C3C-933C-339023D17FF1}" srcOrd="0" destOrd="0" presId="urn:microsoft.com/office/officeart/2009/3/layout/HorizontalOrganizationChart"/>
    <dgm:cxn modelId="{30010234-95DE-4993-BCFC-283DFEDAB868}" type="presParOf" srcId="{B6AD4625-91A1-400F-94AC-04ED06C05BD1}" destId="{B3889B46-E840-4909-A627-9D484A9BF372}" srcOrd="1" destOrd="0" presId="urn:microsoft.com/office/officeart/2009/3/layout/HorizontalOrganizationChart"/>
    <dgm:cxn modelId="{E4E06FF5-0A4F-49AE-98F2-562BA4F6AF2D}" type="presParOf" srcId="{4EED91B2-CBE3-471D-9270-760A835C69DE}" destId="{10B7AAB7-06DF-4609-8FDB-DD95BBCC87DD}" srcOrd="1" destOrd="0" presId="urn:microsoft.com/office/officeart/2009/3/layout/HorizontalOrganizationChart"/>
    <dgm:cxn modelId="{3CF0E853-0654-40DB-8505-9A1C5184E37F}" type="presParOf" srcId="{10B7AAB7-06DF-4609-8FDB-DD95BBCC87DD}" destId="{8A986A4F-3D31-41C6-98F5-9744ED52C340}" srcOrd="0" destOrd="0" presId="urn:microsoft.com/office/officeart/2009/3/layout/HorizontalOrganizationChart"/>
    <dgm:cxn modelId="{2D9F1536-A33F-494C-B7A9-93A7191DF1E5}" type="presParOf" srcId="{10B7AAB7-06DF-4609-8FDB-DD95BBCC87DD}" destId="{0F0567EE-6DB4-47F7-9B34-AFD8DE2579F2}" srcOrd="1" destOrd="0" presId="urn:microsoft.com/office/officeart/2009/3/layout/HorizontalOrganizationChart"/>
    <dgm:cxn modelId="{881B7D06-01A3-4514-9786-85BF197EAB0A}" type="presParOf" srcId="{0F0567EE-6DB4-47F7-9B34-AFD8DE2579F2}" destId="{F4487D7D-7A60-48D2-BD59-1F1FA800AD7B}" srcOrd="0" destOrd="0" presId="urn:microsoft.com/office/officeart/2009/3/layout/HorizontalOrganizationChart"/>
    <dgm:cxn modelId="{B12AF7FA-DF69-4BB4-A1C4-53F91B0B7159}" type="presParOf" srcId="{F4487D7D-7A60-48D2-BD59-1F1FA800AD7B}" destId="{3000E334-6065-4D54-BC84-AE126A16B5D1}" srcOrd="0" destOrd="0" presId="urn:microsoft.com/office/officeart/2009/3/layout/HorizontalOrganizationChart"/>
    <dgm:cxn modelId="{503DBD9E-63D9-4EB5-B37D-EBE3BE80BF22}" type="presParOf" srcId="{F4487D7D-7A60-48D2-BD59-1F1FA800AD7B}" destId="{30C2BE0E-6581-41CC-8FFD-1BE71CEEB753}" srcOrd="1" destOrd="0" presId="urn:microsoft.com/office/officeart/2009/3/layout/HorizontalOrganizationChart"/>
    <dgm:cxn modelId="{16396BC4-375F-4D90-975A-398FD6CF9BB2}" type="presParOf" srcId="{0F0567EE-6DB4-47F7-9B34-AFD8DE2579F2}" destId="{FE82E40D-C6AB-4395-851A-2E4BDB1E85F3}" srcOrd="1" destOrd="0" presId="urn:microsoft.com/office/officeart/2009/3/layout/HorizontalOrganizationChart"/>
    <dgm:cxn modelId="{BA65CBAC-8469-4F72-B9B0-FFE782102C44}" type="presParOf" srcId="{0F0567EE-6DB4-47F7-9B34-AFD8DE2579F2}" destId="{4384A653-2D65-453D-AD72-3067421ADD5E}" srcOrd="2" destOrd="0" presId="urn:microsoft.com/office/officeart/2009/3/layout/HorizontalOrganizationChart"/>
    <dgm:cxn modelId="{D818AC17-6A37-46AB-9B81-4FEC487E6327}" type="presParOf" srcId="{10B7AAB7-06DF-4609-8FDB-DD95BBCC87DD}" destId="{20572E9D-A489-48E9-9644-CD151DD9BE44}" srcOrd="2" destOrd="0" presId="urn:microsoft.com/office/officeart/2009/3/layout/HorizontalOrganizationChart"/>
    <dgm:cxn modelId="{680D7868-1BD5-4709-9F21-7657B81301A0}" type="presParOf" srcId="{10B7AAB7-06DF-4609-8FDB-DD95BBCC87DD}" destId="{17E9037B-26A9-4919-BFDE-5DE07A14D480}" srcOrd="3" destOrd="0" presId="urn:microsoft.com/office/officeart/2009/3/layout/HorizontalOrganizationChart"/>
    <dgm:cxn modelId="{6275654C-1210-41A6-ADC0-0629DDB7B518}" type="presParOf" srcId="{17E9037B-26A9-4919-BFDE-5DE07A14D480}" destId="{4EA69D4D-047B-4A7F-B33F-7FF718D0EFCF}" srcOrd="0" destOrd="0" presId="urn:microsoft.com/office/officeart/2009/3/layout/HorizontalOrganizationChart"/>
    <dgm:cxn modelId="{5CEC44E5-3835-436C-BDDF-1CF71E3A1830}" type="presParOf" srcId="{4EA69D4D-047B-4A7F-B33F-7FF718D0EFCF}" destId="{88C6F740-1578-49A8-9335-7BCD0396BD8B}" srcOrd="0" destOrd="0" presId="urn:microsoft.com/office/officeart/2009/3/layout/HorizontalOrganizationChart"/>
    <dgm:cxn modelId="{E728B3DD-11C3-487F-9FF0-7AFB5222FC2A}" type="presParOf" srcId="{4EA69D4D-047B-4A7F-B33F-7FF718D0EFCF}" destId="{8125F548-E9F9-4EDC-9DA9-09CD8C289A20}" srcOrd="1" destOrd="0" presId="urn:microsoft.com/office/officeart/2009/3/layout/HorizontalOrganizationChart"/>
    <dgm:cxn modelId="{B12FA321-D0BB-4398-ADA4-6752AC679897}" type="presParOf" srcId="{17E9037B-26A9-4919-BFDE-5DE07A14D480}" destId="{632C94B4-4862-49FA-979A-6EDEBB538F14}" srcOrd="1" destOrd="0" presId="urn:microsoft.com/office/officeart/2009/3/layout/HorizontalOrganizationChart"/>
    <dgm:cxn modelId="{BCBF3ECE-05F9-41FD-9912-908B10A8EE57}" type="presParOf" srcId="{17E9037B-26A9-4919-BFDE-5DE07A14D480}" destId="{B1FB649B-C26D-46FD-B31A-D12DB5DA4694}" srcOrd="2" destOrd="0" presId="urn:microsoft.com/office/officeart/2009/3/layout/HorizontalOrganizationChart"/>
    <dgm:cxn modelId="{E5014B3C-9F65-446F-9861-CB301855B320}" type="presParOf" srcId="{4EED91B2-CBE3-471D-9270-760A835C69DE}" destId="{22400A5D-06B2-45DD-A71D-AE780993738A}" srcOrd="2" destOrd="0" presId="urn:microsoft.com/office/officeart/2009/3/layout/HorizontalOrganizationChart"/>
    <dgm:cxn modelId="{8BF87234-A79C-408D-8EA3-BEAFADC4ABB0}" type="presParOf" srcId="{20A9CCE0-A4DD-43BB-BC56-E720332ADCCF}" destId="{C19F7F4A-6706-41C7-BAB4-53BC1502F705}" srcOrd="2" destOrd="0" presId="urn:microsoft.com/office/officeart/2009/3/layout/HorizontalOrganizationChart"/>
    <dgm:cxn modelId="{A8C1A687-E49D-4275-B8BE-F0AFF5ED9109}" type="presParOf" srcId="{EDB32960-4F35-45AE-9A1E-1C166532E1C0}" destId="{CE519557-D3C3-487E-B9B3-06AE3980B8A3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02C10F-A59E-4009-80E6-4F1577955BF7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C265E4F7-7552-4A31-9244-5E0DB456C4BD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 id=“</a:t>
          </a:r>
          <a:r>
            <a:rPr lang="en-US" altLang="ko-KR" sz="1000" dirty="0" err="1"/>
            <a:t>main_container</a:t>
          </a:r>
          <a:r>
            <a:rPr lang="en-US" altLang="ko-KR" sz="1000" dirty="0"/>
            <a:t>”&gt;</a:t>
          </a:r>
          <a:endParaRPr lang="ko-KR" altLang="en-US" sz="1000" dirty="0"/>
        </a:p>
      </dgm:t>
    </dgm:pt>
    <dgm:pt modelId="{C4EC5093-5023-46ED-A713-8C1BC2C7A295}" type="parTrans" cxnId="{7A966510-864C-4537-8FC3-014E18AB87A2}">
      <dgm:prSet/>
      <dgm:spPr/>
      <dgm:t>
        <a:bodyPr/>
        <a:lstStyle/>
        <a:p>
          <a:pPr latinLnBrk="1"/>
          <a:endParaRPr lang="ko-KR" altLang="en-US"/>
        </a:p>
      </dgm:t>
    </dgm:pt>
    <dgm:pt modelId="{4BB09221-17CB-4B0C-B86F-3B370190038A}" type="sibTrans" cxnId="{7A966510-864C-4537-8FC3-014E18AB87A2}">
      <dgm:prSet/>
      <dgm:spPr/>
      <dgm:t>
        <a:bodyPr/>
        <a:lstStyle/>
        <a:p>
          <a:pPr latinLnBrk="1"/>
          <a:endParaRPr lang="ko-KR" altLang="en-US"/>
        </a:p>
      </dgm:t>
    </dgm:pt>
    <dgm:pt modelId="{F179F836-73DD-4AF2-8724-E6CAB81C3FD9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 main1</a:t>
          </a:r>
          <a:endParaRPr lang="ko-KR" altLang="en-US" sz="1000" dirty="0"/>
        </a:p>
      </dgm:t>
    </dgm:pt>
    <dgm:pt modelId="{15E4601C-43C6-46B2-AF71-173DC24DA6FB}" type="parTrans" cxnId="{2AED4910-B954-4A41-8053-EE0A61F8BD2B}">
      <dgm:prSet/>
      <dgm:spPr/>
      <dgm:t>
        <a:bodyPr/>
        <a:lstStyle/>
        <a:p>
          <a:pPr latinLnBrk="1"/>
          <a:endParaRPr lang="ko-KR" altLang="en-US"/>
        </a:p>
      </dgm:t>
    </dgm:pt>
    <dgm:pt modelId="{A99EF9AB-23AB-4310-9A65-FEA360A4ABAF}" type="sibTrans" cxnId="{2AED4910-B954-4A41-8053-EE0A61F8BD2B}">
      <dgm:prSet/>
      <dgm:spPr/>
      <dgm:t>
        <a:bodyPr/>
        <a:lstStyle/>
        <a:p>
          <a:pPr latinLnBrk="1"/>
          <a:endParaRPr lang="ko-KR" altLang="en-US"/>
        </a:p>
      </dgm:t>
    </dgm:pt>
    <dgm:pt modelId="{F3A6B820-5997-45CC-A437-940668B99ABA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</a:t>
          </a:r>
          <a:endParaRPr lang="ko-KR" altLang="en-US" sz="1000" dirty="0"/>
        </a:p>
      </dgm:t>
    </dgm:pt>
    <dgm:pt modelId="{BFC0A3EB-D998-4611-AEF1-3A22F80980DD}" type="parTrans" cxnId="{EF61D7F7-4F87-4590-8AB0-FD93741F3E12}">
      <dgm:prSet/>
      <dgm:spPr/>
      <dgm:t>
        <a:bodyPr/>
        <a:lstStyle/>
        <a:p>
          <a:pPr latinLnBrk="1"/>
          <a:endParaRPr lang="ko-KR" altLang="en-US"/>
        </a:p>
      </dgm:t>
    </dgm:pt>
    <dgm:pt modelId="{35FD27BD-BBBD-4B43-8152-3EBA3CC61F63}" type="sibTrans" cxnId="{EF61D7F7-4F87-4590-8AB0-FD93741F3E12}">
      <dgm:prSet/>
      <dgm:spPr/>
      <dgm:t>
        <a:bodyPr/>
        <a:lstStyle/>
        <a:p>
          <a:pPr latinLnBrk="1"/>
          <a:endParaRPr lang="ko-KR" altLang="en-US"/>
        </a:p>
      </dgm:t>
    </dgm:pt>
    <dgm:pt modelId="{71BFF28C-C4B0-413D-8A0B-CE94CA203495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5A504304-1D1A-4FF9-8294-103E74758739}" type="parTrans" cxnId="{C8564CCD-43D3-4D8A-BF31-41D9FAD93856}">
      <dgm:prSet/>
      <dgm:spPr/>
      <dgm:t>
        <a:bodyPr/>
        <a:lstStyle/>
        <a:p>
          <a:pPr latinLnBrk="1"/>
          <a:endParaRPr lang="ko-KR" altLang="en-US"/>
        </a:p>
      </dgm:t>
    </dgm:pt>
    <dgm:pt modelId="{6339DACC-2B1C-4C5A-B47B-49D2D1B0A5EB}" type="sibTrans" cxnId="{C8564CCD-43D3-4D8A-BF31-41D9FAD93856}">
      <dgm:prSet/>
      <dgm:spPr/>
      <dgm:t>
        <a:bodyPr/>
        <a:lstStyle/>
        <a:p>
          <a:pPr latinLnBrk="1"/>
          <a:endParaRPr lang="ko-KR" altLang="en-US"/>
        </a:p>
      </dgm:t>
    </dgm:pt>
    <dgm:pt modelId="{54F4E4EF-6AE2-4B56-9D6A-ECE6D562E4FE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D138C694-48C8-4A83-8DEA-2BD5967A2E34}" type="parTrans" cxnId="{823D145B-1278-42E3-8A07-150A1F48E985}">
      <dgm:prSet/>
      <dgm:spPr/>
      <dgm:t>
        <a:bodyPr/>
        <a:lstStyle/>
        <a:p>
          <a:pPr latinLnBrk="1"/>
          <a:endParaRPr lang="ko-KR" altLang="en-US"/>
        </a:p>
      </dgm:t>
    </dgm:pt>
    <dgm:pt modelId="{5E2C106D-16D0-43EF-A195-5FD6079D41BB}" type="sibTrans" cxnId="{823D145B-1278-42E3-8A07-150A1F48E985}">
      <dgm:prSet/>
      <dgm:spPr/>
      <dgm:t>
        <a:bodyPr/>
        <a:lstStyle/>
        <a:p>
          <a:pPr latinLnBrk="1"/>
          <a:endParaRPr lang="ko-KR" altLang="en-US"/>
        </a:p>
      </dgm:t>
    </dgm:pt>
    <dgm:pt modelId="{1CCB0AAB-5119-4AD9-B567-68FCEFA830D9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7ADDC519-E0C8-4EC4-B890-5276763D092A}" type="parTrans" cxnId="{3BB36879-4B81-4FC4-A8AD-4FD6B3BF055E}">
      <dgm:prSet/>
      <dgm:spPr/>
      <dgm:t>
        <a:bodyPr/>
        <a:lstStyle/>
        <a:p>
          <a:pPr latinLnBrk="1"/>
          <a:endParaRPr lang="ko-KR" altLang="en-US"/>
        </a:p>
      </dgm:t>
    </dgm:pt>
    <dgm:pt modelId="{6B2D77B7-489E-40E1-A915-6184A1C05488}" type="sibTrans" cxnId="{3BB36879-4B81-4FC4-A8AD-4FD6B3BF055E}">
      <dgm:prSet/>
      <dgm:spPr/>
      <dgm:t>
        <a:bodyPr/>
        <a:lstStyle/>
        <a:p>
          <a:pPr latinLnBrk="1"/>
          <a:endParaRPr lang="ko-KR" altLang="en-US"/>
        </a:p>
      </dgm:t>
    </dgm:pt>
    <dgm:pt modelId="{47EC7FD7-8C25-4F3D-BF61-934226FBEE44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99FB24B0-B7DC-47D2-B93A-AB1F42E90F28}" type="parTrans" cxnId="{0C07EE54-7C6E-4BEE-BAAF-958B8A83BD5A}">
      <dgm:prSet/>
      <dgm:spPr/>
      <dgm:t>
        <a:bodyPr/>
        <a:lstStyle/>
        <a:p>
          <a:pPr latinLnBrk="1"/>
          <a:endParaRPr lang="ko-KR" altLang="en-US"/>
        </a:p>
      </dgm:t>
    </dgm:pt>
    <dgm:pt modelId="{9F566952-ABAA-4560-A843-42FBB01CA7B4}" type="sibTrans" cxnId="{0C07EE54-7C6E-4BEE-BAAF-958B8A83BD5A}">
      <dgm:prSet/>
      <dgm:spPr/>
      <dgm:t>
        <a:bodyPr/>
        <a:lstStyle/>
        <a:p>
          <a:pPr latinLnBrk="1"/>
          <a:endParaRPr lang="ko-KR" altLang="en-US"/>
        </a:p>
      </dgm:t>
    </dgm:pt>
    <dgm:pt modelId="{E2667D0F-FF4C-4724-B011-6061B4BFFA8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109ECAE6-67E9-4B71-A017-C6B25F37982D}" type="parTrans" cxnId="{544B149C-DD42-4BF5-8F21-BA91D8E3AF09}">
      <dgm:prSet/>
      <dgm:spPr/>
      <dgm:t>
        <a:bodyPr/>
        <a:lstStyle/>
        <a:p>
          <a:pPr latinLnBrk="1"/>
          <a:endParaRPr lang="ko-KR" altLang="en-US"/>
        </a:p>
      </dgm:t>
    </dgm:pt>
    <dgm:pt modelId="{30756481-0552-4B5F-B41E-0E6A8C97E48C}" type="sibTrans" cxnId="{544B149C-DD42-4BF5-8F21-BA91D8E3AF09}">
      <dgm:prSet/>
      <dgm:spPr/>
      <dgm:t>
        <a:bodyPr/>
        <a:lstStyle/>
        <a:p>
          <a:pPr latinLnBrk="1"/>
          <a:endParaRPr lang="ko-KR" altLang="en-US"/>
        </a:p>
      </dgm:t>
    </dgm:pt>
    <dgm:pt modelId="{0055F00F-FFD2-404D-ABC5-547AC7BB617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E105A480-804C-4D17-A971-F247CD8F23BD}" type="parTrans" cxnId="{FD7AAB94-7F75-42FD-AC18-6A2C32B1924E}">
      <dgm:prSet/>
      <dgm:spPr/>
      <dgm:t>
        <a:bodyPr/>
        <a:lstStyle/>
        <a:p>
          <a:pPr latinLnBrk="1"/>
          <a:endParaRPr lang="ko-KR" altLang="en-US"/>
        </a:p>
      </dgm:t>
    </dgm:pt>
    <dgm:pt modelId="{027D763C-DB0D-4D5D-9AB3-97E8362F77E7}" type="sibTrans" cxnId="{FD7AAB94-7F75-42FD-AC18-6A2C32B1924E}">
      <dgm:prSet/>
      <dgm:spPr/>
      <dgm:t>
        <a:bodyPr/>
        <a:lstStyle/>
        <a:p>
          <a:pPr latinLnBrk="1"/>
          <a:endParaRPr lang="ko-KR" altLang="en-US"/>
        </a:p>
      </dgm:t>
    </dgm:pt>
    <dgm:pt modelId="{DF8FEAAE-D8D3-4039-9E0F-EC38F9A97556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ECD01FEC-DBC2-4A87-90C1-3BBC167697B7}" type="parTrans" cxnId="{1972CBED-E8A6-43CD-9F5F-4981C15CF553}">
      <dgm:prSet/>
      <dgm:spPr/>
      <dgm:t>
        <a:bodyPr/>
        <a:lstStyle/>
        <a:p>
          <a:pPr latinLnBrk="1"/>
          <a:endParaRPr lang="ko-KR" altLang="en-US"/>
        </a:p>
      </dgm:t>
    </dgm:pt>
    <dgm:pt modelId="{C6AA538F-826B-4EF3-A8C7-FFCB51285A8A}" type="sibTrans" cxnId="{1972CBED-E8A6-43CD-9F5F-4981C15CF553}">
      <dgm:prSet/>
      <dgm:spPr/>
      <dgm:t>
        <a:bodyPr/>
        <a:lstStyle/>
        <a:p>
          <a:pPr latinLnBrk="1"/>
          <a:endParaRPr lang="ko-KR" altLang="en-US"/>
        </a:p>
      </dgm:t>
    </dgm:pt>
    <dgm:pt modelId="{9B7A59FA-BE77-44F2-AE12-CC46278D59FB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C487398F-E56C-4285-890D-8D872ED818B9}" type="parTrans" cxnId="{B8E1EBB2-CC66-4D05-B77C-BFEEBDF266C4}">
      <dgm:prSet/>
      <dgm:spPr/>
      <dgm:t>
        <a:bodyPr/>
        <a:lstStyle/>
        <a:p>
          <a:pPr latinLnBrk="1"/>
          <a:endParaRPr lang="ko-KR" altLang="en-US"/>
        </a:p>
      </dgm:t>
    </dgm:pt>
    <dgm:pt modelId="{3DED22AE-6A57-4205-B5EA-21EA2FDC1DA5}" type="sibTrans" cxnId="{B8E1EBB2-CC66-4D05-B77C-BFEEBDF266C4}">
      <dgm:prSet/>
      <dgm:spPr/>
      <dgm:t>
        <a:bodyPr/>
        <a:lstStyle/>
        <a:p>
          <a:pPr latinLnBrk="1"/>
          <a:endParaRPr lang="ko-KR" altLang="en-US"/>
        </a:p>
      </dgm:t>
    </dgm:pt>
    <dgm:pt modelId="{6B71151C-B72D-4C76-899B-972DD487926E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3789936D-259B-40D5-8382-38BC41D128B3}" type="parTrans" cxnId="{237FB1D8-D6EC-4879-8D11-C86905ADE48A}">
      <dgm:prSet/>
      <dgm:spPr/>
      <dgm:t>
        <a:bodyPr/>
        <a:lstStyle/>
        <a:p>
          <a:pPr latinLnBrk="1"/>
          <a:endParaRPr lang="ko-KR" altLang="en-US"/>
        </a:p>
      </dgm:t>
    </dgm:pt>
    <dgm:pt modelId="{D5D24A2E-61F8-45EB-A24A-EEDF76E6FBA4}" type="sibTrans" cxnId="{237FB1D8-D6EC-4879-8D11-C86905ADE48A}">
      <dgm:prSet/>
      <dgm:spPr/>
      <dgm:t>
        <a:bodyPr/>
        <a:lstStyle/>
        <a:p>
          <a:pPr latinLnBrk="1"/>
          <a:endParaRPr lang="ko-KR" altLang="en-US"/>
        </a:p>
      </dgm:t>
    </dgm:pt>
    <dgm:pt modelId="{7C1DC077-22AE-4676-AEDC-E463A521AC0A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8323525B-E63F-4683-B7E2-F11BA80CA751}" type="parTrans" cxnId="{EFE38C2D-40A3-447D-9FED-44DF035AAC14}">
      <dgm:prSet/>
      <dgm:spPr/>
      <dgm:t>
        <a:bodyPr/>
        <a:lstStyle/>
        <a:p>
          <a:pPr latinLnBrk="1"/>
          <a:endParaRPr lang="ko-KR" altLang="en-US"/>
        </a:p>
      </dgm:t>
    </dgm:pt>
    <dgm:pt modelId="{4C46A99F-86B4-4EE4-A087-1563595ECFF7}" type="sibTrans" cxnId="{EFE38C2D-40A3-447D-9FED-44DF035AAC14}">
      <dgm:prSet/>
      <dgm:spPr/>
      <dgm:t>
        <a:bodyPr/>
        <a:lstStyle/>
        <a:p>
          <a:pPr latinLnBrk="1"/>
          <a:endParaRPr lang="ko-KR" altLang="en-US"/>
        </a:p>
      </dgm:t>
    </dgm:pt>
    <dgm:pt modelId="{1DB871FB-395D-456F-AF52-F8BD0DE5CA37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896A3AEE-CD83-4513-9BB7-99C25485E0EF}" type="parTrans" cxnId="{AED0B9D1-F766-42CA-B041-EC4FB1638077}">
      <dgm:prSet/>
      <dgm:spPr/>
      <dgm:t>
        <a:bodyPr/>
        <a:lstStyle/>
        <a:p>
          <a:pPr latinLnBrk="1"/>
          <a:endParaRPr lang="ko-KR" altLang="en-US"/>
        </a:p>
      </dgm:t>
    </dgm:pt>
    <dgm:pt modelId="{65F51757-2BD8-46E5-A86D-FBD389D00700}" type="sibTrans" cxnId="{AED0B9D1-F766-42CA-B041-EC4FB1638077}">
      <dgm:prSet/>
      <dgm:spPr/>
      <dgm:t>
        <a:bodyPr/>
        <a:lstStyle/>
        <a:p>
          <a:pPr latinLnBrk="1"/>
          <a:endParaRPr lang="ko-KR" altLang="en-US"/>
        </a:p>
      </dgm:t>
    </dgm:pt>
    <dgm:pt modelId="{F845D192-9FEB-4CDF-B202-D45101DD684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60B854E3-6C31-42D3-9CF7-933AAD26DB9B}" type="parTrans" cxnId="{C859A9FC-E32D-4738-8040-000DBBA3E9EC}">
      <dgm:prSet/>
      <dgm:spPr/>
      <dgm:t>
        <a:bodyPr/>
        <a:lstStyle/>
        <a:p>
          <a:pPr latinLnBrk="1"/>
          <a:endParaRPr lang="ko-KR" altLang="en-US"/>
        </a:p>
      </dgm:t>
    </dgm:pt>
    <dgm:pt modelId="{AF78248E-ADE9-47E7-8EE1-819D7DED53FA}" type="sibTrans" cxnId="{C859A9FC-E32D-4738-8040-000DBBA3E9EC}">
      <dgm:prSet/>
      <dgm:spPr/>
      <dgm:t>
        <a:bodyPr/>
        <a:lstStyle/>
        <a:p>
          <a:pPr latinLnBrk="1"/>
          <a:endParaRPr lang="ko-KR" altLang="en-US"/>
        </a:p>
      </dgm:t>
    </dgm:pt>
    <dgm:pt modelId="{5EC6E4FA-78EE-4D5F-9A8D-2A0DBEF3600E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</a:t>
          </a:r>
          <a:endParaRPr lang="ko-KR" altLang="en-US" sz="1000" dirty="0"/>
        </a:p>
      </dgm:t>
    </dgm:pt>
    <dgm:pt modelId="{46A5E9E5-64EC-43DF-AD7D-2D8B4591E277}" type="parTrans" cxnId="{985C62BC-E9BD-4800-A951-F8E8A0DD0A71}">
      <dgm:prSet/>
      <dgm:spPr/>
      <dgm:t>
        <a:bodyPr/>
        <a:lstStyle/>
        <a:p>
          <a:pPr latinLnBrk="1"/>
          <a:endParaRPr lang="ko-KR" altLang="en-US"/>
        </a:p>
      </dgm:t>
    </dgm:pt>
    <dgm:pt modelId="{9AB006F3-24E4-4F2A-AE39-8C42E4020C98}" type="sibTrans" cxnId="{985C62BC-E9BD-4800-A951-F8E8A0DD0A71}">
      <dgm:prSet/>
      <dgm:spPr/>
      <dgm:t>
        <a:bodyPr/>
        <a:lstStyle/>
        <a:p>
          <a:pPr latinLnBrk="1"/>
          <a:endParaRPr lang="ko-KR" altLang="en-US"/>
        </a:p>
      </dgm:t>
    </dgm:pt>
    <dgm:pt modelId="{C46C409D-ABFC-4CE8-A6B9-793F4FA15A96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BECEEC42-98A5-441D-848C-217ACE74B99C}" type="parTrans" cxnId="{B6D56549-0B8D-411A-BCF2-9AF611149F98}">
      <dgm:prSet/>
      <dgm:spPr/>
      <dgm:t>
        <a:bodyPr/>
        <a:lstStyle/>
        <a:p>
          <a:pPr latinLnBrk="1"/>
          <a:endParaRPr lang="ko-KR" altLang="en-US"/>
        </a:p>
      </dgm:t>
    </dgm:pt>
    <dgm:pt modelId="{1C7466B5-EA92-49BB-B794-AC4ED5023795}" type="sibTrans" cxnId="{B6D56549-0B8D-411A-BCF2-9AF611149F98}">
      <dgm:prSet/>
      <dgm:spPr/>
      <dgm:t>
        <a:bodyPr/>
        <a:lstStyle/>
        <a:p>
          <a:pPr latinLnBrk="1"/>
          <a:endParaRPr lang="ko-KR" altLang="en-US"/>
        </a:p>
      </dgm:t>
    </dgm:pt>
    <dgm:pt modelId="{80BCC15A-F271-4862-A3E6-946E6966AC6F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F119CCB9-3BED-427E-9AF3-0B05731F30B0}" type="parTrans" cxnId="{EE0D78EA-93E1-4433-820B-2FA48BC5821A}">
      <dgm:prSet/>
      <dgm:spPr/>
      <dgm:t>
        <a:bodyPr/>
        <a:lstStyle/>
        <a:p>
          <a:pPr latinLnBrk="1"/>
          <a:endParaRPr lang="ko-KR" altLang="en-US"/>
        </a:p>
      </dgm:t>
    </dgm:pt>
    <dgm:pt modelId="{502DEBBF-DFFC-474B-AD45-FC18AE91B3D6}" type="sibTrans" cxnId="{EE0D78EA-93E1-4433-820B-2FA48BC5821A}">
      <dgm:prSet/>
      <dgm:spPr/>
      <dgm:t>
        <a:bodyPr/>
        <a:lstStyle/>
        <a:p>
          <a:pPr latinLnBrk="1"/>
          <a:endParaRPr lang="ko-KR" altLang="en-US"/>
        </a:p>
      </dgm:t>
    </dgm:pt>
    <dgm:pt modelId="{0A23177C-D7B7-40B5-B562-D5AE04F7185A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79E2A670-A000-465D-A197-AB51B8C3FFC2}" type="parTrans" cxnId="{B563D691-CEE5-44CD-80B2-E9FE7E3A5B77}">
      <dgm:prSet/>
      <dgm:spPr/>
      <dgm:t>
        <a:bodyPr/>
        <a:lstStyle/>
        <a:p>
          <a:pPr latinLnBrk="1"/>
          <a:endParaRPr lang="ko-KR" altLang="en-US"/>
        </a:p>
      </dgm:t>
    </dgm:pt>
    <dgm:pt modelId="{C8AF5E33-CFB2-40A6-839F-B56E7AEA0586}" type="sibTrans" cxnId="{B563D691-CEE5-44CD-80B2-E9FE7E3A5B77}">
      <dgm:prSet/>
      <dgm:spPr/>
      <dgm:t>
        <a:bodyPr/>
        <a:lstStyle/>
        <a:p>
          <a:pPr latinLnBrk="1"/>
          <a:endParaRPr lang="ko-KR" altLang="en-US"/>
        </a:p>
      </dgm:t>
    </dgm:pt>
    <dgm:pt modelId="{FA4DECDF-02BB-43B5-9CFA-858DD9154FED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CF5F2C0E-D3E3-4350-83EE-0C1D018C061C}" type="parTrans" cxnId="{A59D8A24-FD71-4BC0-B818-B2D883298DF1}">
      <dgm:prSet/>
      <dgm:spPr/>
      <dgm:t>
        <a:bodyPr/>
        <a:lstStyle/>
        <a:p>
          <a:pPr latinLnBrk="1"/>
          <a:endParaRPr lang="ko-KR" altLang="en-US"/>
        </a:p>
      </dgm:t>
    </dgm:pt>
    <dgm:pt modelId="{E2A884FF-C4FD-404B-940C-BB11886161EA}" type="sibTrans" cxnId="{A59D8A24-FD71-4BC0-B818-B2D883298DF1}">
      <dgm:prSet/>
      <dgm:spPr/>
      <dgm:t>
        <a:bodyPr/>
        <a:lstStyle/>
        <a:p>
          <a:pPr latinLnBrk="1"/>
          <a:endParaRPr lang="ko-KR" altLang="en-US"/>
        </a:p>
      </dgm:t>
    </dgm:pt>
    <dgm:pt modelId="{3DF50D21-ABDB-4668-867B-06721F1CF79F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83CDCE21-21DB-4994-AAC2-E6856A92204B}" type="parTrans" cxnId="{E8F7740E-507B-481E-BF1E-0E89BF936315}">
      <dgm:prSet/>
      <dgm:spPr/>
      <dgm:t>
        <a:bodyPr/>
        <a:lstStyle/>
        <a:p>
          <a:pPr latinLnBrk="1"/>
          <a:endParaRPr lang="ko-KR" altLang="en-US"/>
        </a:p>
      </dgm:t>
    </dgm:pt>
    <dgm:pt modelId="{A0F664DD-C8A4-4EBA-909B-340F5B740827}" type="sibTrans" cxnId="{E8F7740E-507B-481E-BF1E-0E89BF936315}">
      <dgm:prSet/>
      <dgm:spPr/>
      <dgm:t>
        <a:bodyPr/>
        <a:lstStyle/>
        <a:p>
          <a:pPr latinLnBrk="1"/>
          <a:endParaRPr lang="ko-KR" altLang="en-US"/>
        </a:p>
      </dgm:t>
    </dgm:pt>
    <dgm:pt modelId="{DE980283-769F-47EE-B68F-B78C9203BDA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57234C3E-0B75-4F73-8584-A408F9AE800D}" type="parTrans" cxnId="{E0299461-B60A-49DD-A5F8-E7D118494AA8}">
      <dgm:prSet/>
      <dgm:spPr/>
      <dgm:t>
        <a:bodyPr/>
        <a:lstStyle/>
        <a:p>
          <a:pPr latinLnBrk="1"/>
          <a:endParaRPr lang="ko-KR" altLang="en-US"/>
        </a:p>
      </dgm:t>
    </dgm:pt>
    <dgm:pt modelId="{7FA4E3C3-5F0B-496A-9B9C-3203D3141474}" type="sibTrans" cxnId="{E0299461-B60A-49DD-A5F8-E7D118494AA8}">
      <dgm:prSet/>
      <dgm:spPr/>
      <dgm:t>
        <a:bodyPr/>
        <a:lstStyle/>
        <a:p>
          <a:pPr latinLnBrk="1"/>
          <a:endParaRPr lang="ko-KR" altLang="en-US"/>
        </a:p>
      </dgm:t>
    </dgm:pt>
    <dgm:pt modelId="{14BB1181-4B27-4398-94E4-344BD45FBB46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AE49BEDF-96A0-43CB-B864-AD52B58AA72F}" type="parTrans" cxnId="{5D785FEA-9BFE-4BAA-AED6-B37747687FDB}">
      <dgm:prSet/>
      <dgm:spPr/>
      <dgm:t>
        <a:bodyPr/>
        <a:lstStyle/>
        <a:p>
          <a:pPr latinLnBrk="1"/>
          <a:endParaRPr lang="ko-KR" altLang="en-US"/>
        </a:p>
      </dgm:t>
    </dgm:pt>
    <dgm:pt modelId="{192061F2-13D4-441C-BC6A-A7526175C906}" type="sibTrans" cxnId="{5D785FEA-9BFE-4BAA-AED6-B37747687FDB}">
      <dgm:prSet/>
      <dgm:spPr/>
      <dgm:t>
        <a:bodyPr/>
        <a:lstStyle/>
        <a:p>
          <a:pPr latinLnBrk="1"/>
          <a:endParaRPr lang="ko-KR" altLang="en-US"/>
        </a:p>
      </dgm:t>
    </dgm:pt>
    <dgm:pt modelId="{65D32515-696D-4387-98CB-10E5428A715A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0FA7F7BD-D070-4194-8E0F-BE50FD6DCAC4}" type="parTrans" cxnId="{104E7827-B68C-4E7E-8FBA-D51DB31885B9}">
      <dgm:prSet/>
      <dgm:spPr/>
      <dgm:t>
        <a:bodyPr/>
        <a:lstStyle/>
        <a:p>
          <a:pPr latinLnBrk="1"/>
          <a:endParaRPr lang="ko-KR" altLang="en-US"/>
        </a:p>
      </dgm:t>
    </dgm:pt>
    <dgm:pt modelId="{884CA1C2-D860-418E-AFAA-EB6940A2915D}" type="sibTrans" cxnId="{104E7827-B68C-4E7E-8FBA-D51DB31885B9}">
      <dgm:prSet/>
      <dgm:spPr/>
      <dgm:t>
        <a:bodyPr/>
        <a:lstStyle/>
        <a:p>
          <a:pPr latinLnBrk="1"/>
          <a:endParaRPr lang="ko-KR" altLang="en-US"/>
        </a:p>
      </dgm:t>
    </dgm:pt>
    <dgm:pt modelId="{50B41D73-D6C9-4417-83D9-B27C1FF43532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8F105528-F64B-4F74-B273-F94A3D573FBB}" type="parTrans" cxnId="{1DEF83E1-B225-4EDE-9201-419D88EC84BB}">
      <dgm:prSet/>
      <dgm:spPr/>
      <dgm:t>
        <a:bodyPr/>
        <a:lstStyle/>
        <a:p>
          <a:pPr latinLnBrk="1"/>
          <a:endParaRPr lang="ko-KR" altLang="en-US"/>
        </a:p>
      </dgm:t>
    </dgm:pt>
    <dgm:pt modelId="{DB93DCF7-D5B0-49B8-BA7B-21F9F31B5368}" type="sibTrans" cxnId="{1DEF83E1-B225-4EDE-9201-419D88EC84BB}">
      <dgm:prSet/>
      <dgm:spPr/>
      <dgm:t>
        <a:bodyPr/>
        <a:lstStyle/>
        <a:p>
          <a:pPr latinLnBrk="1"/>
          <a:endParaRPr lang="ko-KR" altLang="en-US"/>
        </a:p>
      </dgm:t>
    </dgm:pt>
    <dgm:pt modelId="{69225CB5-079B-4090-9D2F-3A68147F9414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313F2AD2-01A5-4D75-BABB-58A2526918D7}" type="parTrans" cxnId="{5D3E85E1-F513-45BE-B039-0E42CD1B7898}">
      <dgm:prSet/>
      <dgm:spPr/>
      <dgm:t>
        <a:bodyPr/>
        <a:lstStyle/>
        <a:p>
          <a:pPr latinLnBrk="1"/>
          <a:endParaRPr lang="ko-KR" altLang="en-US"/>
        </a:p>
      </dgm:t>
    </dgm:pt>
    <dgm:pt modelId="{9CB772EC-5A44-4AB9-8068-1374515FF21E}" type="sibTrans" cxnId="{5D3E85E1-F513-45BE-B039-0E42CD1B7898}">
      <dgm:prSet/>
      <dgm:spPr/>
      <dgm:t>
        <a:bodyPr/>
        <a:lstStyle/>
        <a:p>
          <a:pPr latinLnBrk="1"/>
          <a:endParaRPr lang="ko-KR" altLang="en-US"/>
        </a:p>
      </dgm:t>
    </dgm:pt>
    <dgm:pt modelId="{F61F7293-0BD7-4092-930B-34E3EBFA8C6A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&lt;div&gt;</a:t>
          </a:r>
          <a:endParaRPr lang="ko-KR" altLang="en-US" sz="700" dirty="0"/>
        </a:p>
      </dgm:t>
    </dgm:pt>
    <dgm:pt modelId="{CC476E13-3B2C-4563-B8F0-99A4A0BB8897}" type="parTrans" cxnId="{84472B1C-0A47-4478-B9D8-4769CB459D89}">
      <dgm:prSet/>
      <dgm:spPr/>
      <dgm:t>
        <a:bodyPr/>
        <a:lstStyle/>
        <a:p>
          <a:pPr latinLnBrk="1"/>
          <a:endParaRPr lang="ko-KR" altLang="en-US"/>
        </a:p>
      </dgm:t>
    </dgm:pt>
    <dgm:pt modelId="{C264AC9C-9AA0-496A-AA05-6261FE32FA8A}" type="sibTrans" cxnId="{84472B1C-0A47-4478-B9D8-4769CB459D89}">
      <dgm:prSet/>
      <dgm:spPr/>
      <dgm:t>
        <a:bodyPr/>
        <a:lstStyle/>
        <a:p>
          <a:pPr latinLnBrk="1"/>
          <a:endParaRPr lang="ko-KR" altLang="en-US"/>
        </a:p>
      </dgm:t>
    </dgm:pt>
    <dgm:pt modelId="{99B82D7A-99AE-40C4-A605-1E9DB4D51322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470E3764-B584-4A74-803B-3E7DF319C1A3}" type="parTrans" cxnId="{99B3F672-17D3-41CD-96FA-DFEC80D32E1E}">
      <dgm:prSet/>
      <dgm:spPr/>
      <dgm:t>
        <a:bodyPr/>
        <a:lstStyle/>
        <a:p>
          <a:pPr latinLnBrk="1"/>
          <a:endParaRPr lang="ko-KR" altLang="en-US"/>
        </a:p>
      </dgm:t>
    </dgm:pt>
    <dgm:pt modelId="{6E18FE0C-5DF9-47F1-B9C2-270A7DB3E7B8}" type="sibTrans" cxnId="{99B3F672-17D3-41CD-96FA-DFEC80D32E1E}">
      <dgm:prSet/>
      <dgm:spPr/>
      <dgm:t>
        <a:bodyPr/>
        <a:lstStyle/>
        <a:p>
          <a:pPr latinLnBrk="1"/>
          <a:endParaRPr lang="ko-KR" altLang="en-US"/>
        </a:p>
      </dgm:t>
    </dgm:pt>
    <dgm:pt modelId="{A2D08950-E926-4F1E-BBAE-6138B3046935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 main2</a:t>
          </a:r>
          <a:endParaRPr lang="ko-KR" altLang="en-US" sz="1000" dirty="0"/>
        </a:p>
      </dgm:t>
    </dgm:pt>
    <dgm:pt modelId="{114963EF-27A2-4884-9273-C3A3918F4C8D}" type="parTrans" cxnId="{E365F988-FF50-422C-9C05-FDE44BCA32C6}">
      <dgm:prSet/>
      <dgm:spPr/>
      <dgm:t>
        <a:bodyPr/>
        <a:lstStyle/>
        <a:p>
          <a:pPr latinLnBrk="1"/>
          <a:endParaRPr lang="ko-KR" altLang="en-US"/>
        </a:p>
      </dgm:t>
    </dgm:pt>
    <dgm:pt modelId="{1068DE81-97E0-4A9C-9A72-072BFC6D90EE}" type="sibTrans" cxnId="{E365F988-FF50-422C-9C05-FDE44BCA32C6}">
      <dgm:prSet/>
      <dgm:spPr/>
      <dgm:t>
        <a:bodyPr/>
        <a:lstStyle/>
        <a:p>
          <a:pPr latinLnBrk="1"/>
          <a:endParaRPr lang="ko-KR" altLang="en-US"/>
        </a:p>
      </dgm:t>
    </dgm:pt>
    <dgm:pt modelId="{4C512D29-F41D-41D3-A059-FDB741ED7F93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16C964E7-4A09-490D-81BB-4385302FD85E}" type="parTrans" cxnId="{3BAF3DC8-8566-40A1-BC2C-8084EDD5DDF3}">
      <dgm:prSet/>
      <dgm:spPr/>
      <dgm:t>
        <a:bodyPr/>
        <a:lstStyle/>
        <a:p>
          <a:pPr latinLnBrk="1"/>
          <a:endParaRPr lang="ko-KR" altLang="en-US"/>
        </a:p>
      </dgm:t>
    </dgm:pt>
    <dgm:pt modelId="{ADB5332D-81E8-407C-B18F-C7774BC275EE}" type="sibTrans" cxnId="{3BAF3DC8-8566-40A1-BC2C-8084EDD5DDF3}">
      <dgm:prSet/>
      <dgm:spPr/>
      <dgm:t>
        <a:bodyPr/>
        <a:lstStyle/>
        <a:p>
          <a:pPr latinLnBrk="1"/>
          <a:endParaRPr lang="ko-KR" altLang="en-US"/>
        </a:p>
      </dgm:t>
    </dgm:pt>
    <dgm:pt modelId="{337E2377-4EBF-494B-8E02-7BDC5F7635AA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hr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B95483F8-E7A3-4691-ACCE-85923180F60F}" type="parTrans" cxnId="{78A5AE88-E4F0-405B-B54E-3CCBB39BBFAB}">
      <dgm:prSet/>
      <dgm:spPr/>
      <dgm:t>
        <a:bodyPr/>
        <a:lstStyle/>
        <a:p>
          <a:pPr latinLnBrk="1"/>
          <a:endParaRPr lang="ko-KR" altLang="en-US"/>
        </a:p>
      </dgm:t>
    </dgm:pt>
    <dgm:pt modelId="{F76292CB-94D8-4C17-A0C4-526238C901FB}" type="sibTrans" cxnId="{78A5AE88-E4F0-405B-B54E-3CCBB39BBFAB}">
      <dgm:prSet/>
      <dgm:spPr/>
      <dgm:t>
        <a:bodyPr/>
        <a:lstStyle/>
        <a:p>
          <a:pPr latinLnBrk="1"/>
          <a:endParaRPr lang="ko-KR" altLang="en-US"/>
        </a:p>
      </dgm:t>
    </dgm:pt>
    <dgm:pt modelId="{F8509B5A-3EEA-4C7B-A8C0-1EB89979E90F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A7197143-F1C1-4919-9311-E4FC80B037D9}" type="parTrans" cxnId="{B33F49D8-6F1C-4FB1-B673-8DD61450FF60}">
      <dgm:prSet/>
      <dgm:spPr/>
      <dgm:t>
        <a:bodyPr/>
        <a:lstStyle/>
        <a:p>
          <a:pPr latinLnBrk="1"/>
          <a:endParaRPr lang="ko-KR" altLang="en-US"/>
        </a:p>
      </dgm:t>
    </dgm:pt>
    <dgm:pt modelId="{D711BDE6-5242-496A-AD57-DB2DF8F115C2}" type="sibTrans" cxnId="{B33F49D8-6F1C-4FB1-B673-8DD61450FF60}">
      <dgm:prSet/>
      <dgm:spPr/>
      <dgm:t>
        <a:bodyPr/>
        <a:lstStyle/>
        <a:p>
          <a:pPr latinLnBrk="1"/>
          <a:endParaRPr lang="ko-KR" altLang="en-US"/>
        </a:p>
      </dgm:t>
    </dgm:pt>
    <dgm:pt modelId="{D82F6D53-B75C-4FE8-99CE-62C97E4B38C3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</a:t>
          </a:r>
          <a:endParaRPr lang="ko-KR" altLang="en-US" sz="1000" dirty="0"/>
        </a:p>
      </dgm:t>
    </dgm:pt>
    <dgm:pt modelId="{30847177-8BC2-42EC-AE92-A6BA6C6FF6BE}" type="parTrans" cxnId="{E468059B-6E45-4E44-82E6-646CFD8AFE7C}">
      <dgm:prSet/>
      <dgm:spPr/>
      <dgm:t>
        <a:bodyPr/>
        <a:lstStyle/>
        <a:p>
          <a:pPr latinLnBrk="1"/>
          <a:endParaRPr lang="ko-KR" altLang="en-US"/>
        </a:p>
      </dgm:t>
    </dgm:pt>
    <dgm:pt modelId="{83D0A16B-B3C2-4477-9162-6192C6CF372A}" type="sibTrans" cxnId="{E468059B-6E45-4E44-82E6-646CFD8AFE7C}">
      <dgm:prSet/>
      <dgm:spPr/>
      <dgm:t>
        <a:bodyPr/>
        <a:lstStyle/>
        <a:p>
          <a:pPr latinLnBrk="1"/>
          <a:endParaRPr lang="ko-KR" altLang="en-US"/>
        </a:p>
      </dgm:t>
    </dgm:pt>
    <dgm:pt modelId="{582BE442-2772-45D0-8CC7-4DBFCE4A4153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8C9A3FDB-B31F-445B-BAFD-9CFEEDC3788E}" type="parTrans" cxnId="{11CB4D94-D459-41F5-A092-AC5F88CC505B}">
      <dgm:prSet/>
      <dgm:spPr/>
      <dgm:t>
        <a:bodyPr/>
        <a:lstStyle/>
        <a:p>
          <a:pPr latinLnBrk="1"/>
          <a:endParaRPr lang="ko-KR" altLang="en-US"/>
        </a:p>
      </dgm:t>
    </dgm:pt>
    <dgm:pt modelId="{439465BD-8F80-40A9-A797-861A7D5D6169}" type="sibTrans" cxnId="{11CB4D94-D459-41F5-A092-AC5F88CC505B}">
      <dgm:prSet/>
      <dgm:spPr/>
      <dgm:t>
        <a:bodyPr/>
        <a:lstStyle/>
        <a:p>
          <a:pPr latinLnBrk="1"/>
          <a:endParaRPr lang="ko-KR" altLang="en-US"/>
        </a:p>
      </dgm:t>
    </dgm:pt>
    <dgm:pt modelId="{03619663-62B0-41F6-82FA-7C9E9EEC57E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AE4649F0-CCE6-4538-8D2E-E59E19135C60}" type="parTrans" cxnId="{BBFC4127-677E-4B4A-B92F-C08235FBDC50}">
      <dgm:prSet/>
      <dgm:spPr/>
      <dgm:t>
        <a:bodyPr/>
        <a:lstStyle/>
        <a:p>
          <a:pPr latinLnBrk="1"/>
          <a:endParaRPr lang="ko-KR" altLang="en-US"/>
        </a:p>
      </dgm:t>
    </dgm:pt>
    <dgm:pt modelId="{3664FC70-DF0A-42BE-AE5D-2F44CC96062A}" type="sibTrans" cxnId="{BBFC4127-677E-4B4A-B92F-C08235FBDC50}">
      <dgm:prSet/>
      <dgm:spPr/>
      <dgm:t>
        <a:bodyPr/>
        <a:lstStyle/>
        <a:p>
          <a:pPr latinLnBrk="1"/>
          <a:endParaRPr lang="ko-KR" altLang="en-US"/>
        </a:p>
      </dgm:t>
    </dgm:pt>
    <dgm:pt modelId="{BACA32AF-9A13-490E-AF20-37D5FEEF171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0417BE0B-6264-44B5-A7B6-1FB4745074E8}" type="parTrans" cxnId="{D5D4915B-4624-4F9D-8891-6C3799394A93}">
      <dgm:prSet/>
      <dgm:spPr/>
      <dgm:t>
        <a:bodyPr/>
        <a:lstStyle/>
        <a:p>
          <a:pPr latinLnBrk="1"/>
          <a:endParaRPr lang="ko-KR" altLang="en-US"/>
        </a:p>
      </dgm:t>
    </dgm:pt>
    <dgm:pt modelId="{AE7C8E73-D937-4842-AAB5-90AE47ED5E16}" type="sibTrans" cxnId="{D5D4915B-4624-4F9D-8891-6C3799394A93}">
      <dgm:prSet/>
      <dgm:spPr/>
      <dgm:t>
        <a:bodyPr/>
        <a:lstStyle/>
        <a:p>
          <a:pPr latinLnBrk="1"/>
          <a:endParaRPr lang="ko-KR" altLang="en-US"/>
        </a:p>
      </dgm:t>
    </dgm:pt>
    <dgm:pt modelId="{D9B795C0-DD8C-4B47-9385-F9C59144330B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45641C5E-C60B-4F45-9F7F-7DF35C8F1EE2}" type="parTrans" cxnId="{DAA242FB-17D7-41F9-B54F-DE81228469B4}">
      <dgm:prSet/>
      <dgm:spPr/>
      <dgm:t>
        <a:bodyPr/>
        <a:lstStyle/>
        <a:p>
          <a:pPr latinLnBrk="1"/>
          <a:endParaRPr lang="ko-KR" altLang="en-US"/>
        </a:p>
      </dgm:t>
    </dgm:pt>
    <dgm:pt modelId="{C1DEA488-F3DA-49CF-B0F5-631B2065BA46}" type="sibTrans" cxnId="{DAA242FB-17D7-41F9-B54F-DE81228469B4}">
      <dgm:prSet/>
      <dgm:spPr/>
      <dgm:t>
        <a:bodyPr/>
        <a:lstStyle/>
        <a:p>
          <a:pPr latinLnBrk="1"/>
          <a:endParaRPr lang="ko-KR" altLang="en-US"/>
        </a:p>
      </dgm:t>
    </dgm:pt>
    <dgm:pt modelId="{1644A780-5390-4467-950D-A94D9733D69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&lt;a&gt;</a:t>
          </a:r>
          <a:endParaRPr lang="ko-KR" altLang="en-US" sz="700" dirty="0"/>
        </a:p>
      </dgm:t>
    </dgm:pt>
    <dgm:pt modelId="{11AAC81E-AA7C-4A00-9337-06F9F8418528}" type="parTrans" cxnId="{7C69716C-8947-4427-9005-EF54B43F03CE}">
      <dgm:prSet/>
      <dgm:spPr/>
      <dgm:t>
        <a:bodyPr/>
        <a:lstStyle/>
        <a:p>
          <a:pPr latinLnBrk="1"/>
          <a:endParaRPr lang="ko-KR" altLang="en-US"/>
        </a:p>
      </dgm:t>
    </dgm:pt>
    <dgm:pt modelId="{884BFCBC-A1B4-4C35-BC07-1086FBD9C877}" type="sibTrans" cxnId="{7C69716C-8947-4427-9005-EF54B43F03CE}">
      <dgm:prSet/>
      <dgm:spPr/>
      <dgm:t>
        <a:bodyPr/>
        <a:lstStyle/>
        <a:p>
          <a:pPr latinLnBrk="1"/>
          <a:endParaRPr lang="ko-KR" altLang="en-US"/>
        </a:p>
      </dgm:t>
    </dgm:pt>
    <dgm:pt modelId="{C81BC766-8DE3-43FB-82D1-3540C98FC728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05DE4AFC-8886-493D-A53D-F16CB41A0253}" type="parTrans" cxnId="{838767F5-73CF-4D02-8566-A6F4430D41F0}">
      <dgm:prSet/>
      <dgm:spPr/>
      <dgm:t>
        <a:bodyPr/>
        <a:lstStyle/>
        <a:p>
          <a:pPr latinLnBrk="1"/>
          <a:endParaRPr lang="ko-KR" altLang="en-US"/>
        </a:p>
      </dgm:t>
    </dgm:pt>
    <dgm:pt modelId="{2E52508D-F74F-4E31-9CF4-3C5663C0B786}" type="sibTrans" cxnId="{838767F5-73CF-4D02-8566-A6F4430D41F0}">
      <dgm:prSet/>
      <dgm:spPr/>
      <dgm:t>
        <a:bodyPr/>
        <a:lstStyle/>
        <a:p>
          <a:pPr latinLnBrk="1"/>
          <a:endParaRPr lang="ko-KR" altLang="en-US"/>
        </a:p>
      </dgm:t>
    </dgm:pt>
    <dgm:pt modelId="{9C47416A-723C-43AC-ADC2-76228C3CE267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94A0206D-BA02-45EB-B7CD-3083C33B3798}" type="parTrans" cxnId="{394EDF15-A964-4582-A605-7D79CCABEED5}">
      <dgm:prSet/>
      <dgm:spPr/>
      <dgm:t>
        <a:bodyPr/>
        <a:lstStyle/>
        <a:p>
          <a:pPr latinLnBrk="1"/>
          <a:endParaRPr lang="ko-KR" altLang="en-US"/>
        </a:p>
      </dgm:t>
    </dgm:pt>
    <dgm:pt modelId="{969CA600-ACF3-46CE-A69D-DED23EE3B299}" type="sibTrans" cxnId="{394EDF15-A964-4582-A605-7D79CCABEED5}">
      <dgm:prSet/>
      <dgm:spPr/>
      <dgm:t>
        <a:bodyPr/>
        <a:lstStyle/>
        <a:p>
          <a:pPr latinLnBrk="1"/>
          <a:endParaRPr lang="ko-KR" altLang="en-US"/>
        </a:p>
      </dgm:t>
    </dgm:pt>
    <dgm:pt modelId="{1CF2FEAF-3618-47E9-97E1-07C22C0820D3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0040CEFD-1BCC-407F-825D-52BF2E05B10E}" type="parTrans" cxnId="{AA513854-76A7-4597-B669-01546CC1791E}">
      <dgm:prSet/>
      <dgm:spPr/>
      <dgm:t>
        <a:bodyPr/>
        <a:lstStyle/>
        <a:p>
          <a:pPr latinLnBrk="1"/>
          <a:endParaRPr lang="ko-KR" altLang="en-US"/>
        </a:p>
      </dgm:t>
    </dgm:pt>
    <dgm:pt modelId="{1A32584E-196C-45E7-808B-42EE62D7AD66}" type="sibTrans" cxnId="{AA513854-76A7-4597-B669-01546CC1791E}">
      <dgm:prSet/>
      <dgm:spPr/>
      <dgm:t>
        <a:bodyPr/>
        <a:lstStyle/>
        <a:p>
          <a:pPr latinLnBrk="1"/>
          <a:endParaRPr lang="ko-KR" altLang="en-US"/>
        </a:p>
      </dgm:t>
    </dgm:pt>
    <dgm:pt modelId="{4299B92D-3074-4067-91B9-A93567BCA605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0E86BA40-B13B-4077-9458-6571A55AAB2D}" type="parTrans" cxnId="{2FCEF30B-70F3-4A48-BF65-7098D5F67B73}">
      <dgm:prSet/>
      <dgm:spPr/>
      <dgm:t>
        <a:bodyPr/>
        <a:lstStyle/>
        <a:p>
          <a:pPr latinLnBrk="1"/>
          <a:endParaRPr lang="ko-KR" altLang="en-US"/>
        </a:p>
      </dgm:t>
    </dgm:pt>
    <dgm:pt modelId="{4D146F3A-A31A-4D47-BCC5-838744EBA06A}" type="sibTrans" cxnId="{2FCEF30B-70F3-4A48-BF65-7098D5F67B73}">
      <dgm:prSet/>
      <dgm:spPr/>
      <dgm:t>
        <a:bodyPr/>
        <a:lstStyle/>
        <a:p>
          <a:pPr latinLnBrk="1"/>
          <a:endParaRPr lang="ko-KR" altLang="en-US"/>
        </a:p>
      </dgm:t>
    </dgm:pt>
    <dgm:pt modelId="{56593597-3A41-4670-BA91-FAE49FF7D0DC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&lt;a&gt;</a:t>
          </a:r>
          <a:endParaRPr lang="ko-KR" altLang="en-US" sz="700" dirty="0"/>
        </a:p>
      </dgm:t>
    </dgm:pt>
    <dgm:pt modelId="{1A1DAA66-F6D9-40AF-A751-95F7EC94F751}" type="parTrans" cxnId="{DD4C7DE4-568E-4473-9DC7-447C022820AE}">
      <dgm:prSet/>
      <dgm:spPr/>
      <dgm:t>
        <a:bodyPr/>
        <a:lstStyle/>
        <a:p>
          <a:pPr latinLnBrk="1"/>
          <a:endParaRPr lang="ko-KR" altLang="en-US"/>
        </a:p>
      </dgm:t>
    </dgm:pt>
    <dgm:pt modelId="{DCA55AA3-1C51-445C-A69C-362D16349AB5}" type="sibTrans" cxnId="{DD4C7DE4-568E-4473-9DC7-447C022820AE}">
      <dgm:prSet/>
      <dgm:spPr/>
      <dgm:t>
        <a:bodyPr/>
        <a:lstStyle/>
        <a:p>
          <a:pPr latinLnBrk="1"/>
          <a:endParaRPr lang="ko-KR" altLang="en-US"/>
        </a:p>
      </dgm:t>
    </dgm:pt>
    <dgm:pt modelId="{F6CFAF8B-8EBA-446F-A429-BA81C058D7A7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&lt;div&gt;</a:t>
          </a:r>
          <a:endParaRPr lang="ko-KR" altLang="en-US" sz="800" dirty="0"/>
        </a:p>
      </dgm:t>
    </dgm:pt>
    <dgm:pt modelId="{69503B05-DBE7-4E8A-AF37-5F5099DEB404}" type="parTrans" cxnId="{4898DC19-5F6A-486C-992D-98232E38A881}">
      <dgm:prSet/>
      <dgm:spPr/>
      <dgm:t>
        <a:bodyPr/>
        <a:lstStyle/>
        <a:p>
          <a:pPr latinLnBrk="1"/>
          <a:endParaRPr lang="ko-KR" altLang="en-US"/>
        </a:p>
      </dgm:t>
    </dgm:pt>
    <dgm:pt modelId="{F8141768-553B-481F-AA57-71CB49F36708}" type="sibTrans" cxnId="{4898DC19-5F6A-486C-992D-98232E38A881}">
      <dgm:prSet/>
      <dgm:spPr/>
      <dgm:t>
        <a:bodyPr/>
        <a:lstStyle/>
        <a:p>
          <a:pPr latinLnBrk="1"/>
          <a:endParaRPr lang="ko-KR" altLang="en-US"/>
        </a:p>
      </dgm:t>
    </dgm:pt>
    <dgm:pt modelId="{FE200F6D-B339-4229-92A8-DB9840340BA4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5C85C07A-A8E8-4AA6-94E9-40985CAFF901}" type="parTrans" cxnId="{515B2C9B-1AC4-4F10-8FF6-B2392A53A832}">
      <dgm:prSet/>
      <dgm:spPr/>
      <dgm:t>
        <a:bodyPr/>
        <a:lstStyle/>
        <a:p>
          <a:pPr latinLnBrk="1"/>
          <a:endParaRPr lang="ko-KR" altLang="en-US"/>
        </a:p>
      </dgm:t>
    </dgm:pt>
    <dgm:pt modelId="{74CF8B0C-5186-4900-BCE2-0454175A8A3A}" type="sibTrans" cxnId="{515B2C9B-1AC4-4F10-8FF6-B2392A53A832}">
      <dgm:prSet/>
      <dgm:spPr/>
      <dgm:t>
        <a:bodyPr/>
        <a:lstStyle/>
        <a:p>
          <a:pPr latinLnBrk="1"/>
          <a:endParaRPr lang="ko-KR" altLang="en-US"/>
        </a:p>
      </dgm:t>
    </dgm:pt>
    <dgm:pt modelId="{25E887D9-3952-4D43-A251-F467DA557BF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C83CD028-F343-478C-AB7D-A7AD2F7F5F89}" type="parTrans" cxnId="{27799506-6ECB-4768-99D5-B83EA24F94A8}">
      <dgm:prSet/>
      <dgm:spPr/>
      <dgm:t>
        <a:bodyPr/>
        <a:lstStyle/>
        <a:p>
          <a:pPr latinLnBrk="1"/>
          <a:endParaRPr lang="ko-KR" altLang="en-US"/>
        </a:p>
      </dgm:t>
    </dgm:pt>
    <dgm:pt modelId="{F5A50EEF-92DF-484B-AD86-E818D51D74EF}" type="sibTrans" cxnId="{27799506-6ECB-4768-99D5-B83EA24F94A8}">
      <dgm:prSet/>
      <dgm:spPr/>
      <dgm:t>
        <a:bodyPr/>
        <a:lstStyle/>
        <a:p>
          <a:pPr latinLnBrk="1"/>
          <a:endParaRPr lang="ko-KR" altLang="en-US"/>
        </a:p>
      </dgm:t>
    </dgm:pt>
    <dgm:pt modelId="{853A2106-26A9-411E-BDBA-4C88620FBC0D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A956EF34-03CC-4E3D-8DA2-9389B0A7ED08}" type="parTrans" cxnId="{E4464848-C85E-49F5-9CB0-B2FB0111341E}">
      <dgm:prSet/>
      <dgm:spPr/>
      <dgm:t>
        <a:bodyPr/>
        <a:lstStyle/>
        <a:p>
          <a:pPr latinLnBrk="1"/>
          <a:endParaRPr lang="ko-KR" altLang="en-US"/>
        </a:p>
      </dgm:t>
    </dgm:pt>
    <dgm:pt modelId="{08C9D80F-5175-4DDC-97FF-C84DF5141499}" type="sibTrans" cxnId="{E4464848-C85E-49F5-9CB0-B2FB0111341E}">
      <dgm:prSet/>
      <dgm:spPr/>
      <dgm:t>
        <a:bodyPr/>
        <a:lstStyle/>
        <a:p>
          <a:pPr latinLnBrk="1"/>
          <a:endParaRPr lang="ko-KR" altLang="en-US"/>
        </a:p>
      </dgm:t>
    </dgm:pt>
    <dgm:pt modelId="{FE2FC7F6-60E9-45C5-8502-C662B01E511F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&lt;a&gt;</a:t>
          </a:r>
          <a:endParaRPr lang="ko-KR" altLang="en-US" sz="700" dirty="0"/>
        </a:p>
      </dgm:t>
    </dgm:pt>
    <dgm:pt modelId="{2FBEA672-9B41-43A6-AFDF-73A9B2E0F237}" type="parTrans" cxnId="{15D98127-EE14-4589-9D5C-D731D1F62FC8}">
      <dgm:prSet/>
      <dgm:spPr/>
      <dgm:t>
        <a:bodyPr/>
        <a:lstStyle/>
        <a:p>
          <a:pPr latinLnBrk="1"/>
          <a:endParaRPr lang="ko-KR" altLang="en-US"/>
        </a:p>
      </dgm:t>
    </dgm:pt>
    <dgm:pt modelId="{539C785C-0DAD-43ED-A4CE-9F8F8F5DAF1F}" type="sibTrans" cxnId="{15D98127-EE14-4589-9D5C-D731D1F62FC8}">
      <dgm:prSet/>
      <dgm:spPr/>
      <dgm:t>
        <a:bodyPr/>
        <a:lstStyle/>
        <a:p>
          <a:pPr latinLnBrk="1"/>
          <a:endParaRPr lang="ko-KR" altLang="en-US"/>
        </a:p>
      </dgm:t>
    </dgm:pt>
    <dgm:pt modelId="{71DF4F1A-519B-4A04-B906-32E0EF9B7999}">
      <dgm:prSet phldrT="[텍스트]" custT="1"/>
      <dgm:spPr/>
      <dgm:t>
        <a:bodyPr/>
        <a:lstStyle/>
        <a:p>
          <a:pPr latinLnBrk="1"/>
          <a:r>
            <a:rPr lang="en-US" altLang="ko-KR" sz="800"/>
            <a:t>&lt;div&gt;</a:t>
          </a:r>
          <a:endParaRPr lang="ko-KR" altLang="en-US" sz="800" dirty="0"/>
        </a:p>
      </dgm:t>
    </dgm:pt>
    <dgm:pt modelId="{407AF022-A2F3-444A-A15C-63CAA1E73410}" type="parTrans" cxnId="{1D24B2B8-75A6-4051-BCEF-200C392EB10F}">
      <dgm:prSet/>
      <dgm:spPr/>
      <dgm:t>
        <a:bodyPr/>
        <a:lstStyle/>
        <a:p>
          <a:pPr latinLnBrk="1"/>
          <a:endParaRPr lang="ko-KR" altLang="en-US"/>
        </a:p>
      </dgm:t>
    </dgm:pt>
    <dgm:pt modelId="{A8B0E447-7A43-474E-8DBB-4E0F93AE9A6C}" type="sibTrans" cxnId="{1D24B2B8-75A6-4051-BCEF-200C392EB10F}">
      <dgm:prSet/>
      <dgm:spPr/>
      <dgm:t>
        <a:bodyPr/>
        <a:lstStyle/>
        <a:p>
          <a:pPr latinLnBrk="1"/>
          <a:endParaRPr lang="ko-KR" altLang="en-US"/>
        </a:p>
      </dgm:t>
    </dgm:pt>
    <dgm:pt modelId="{2E480AF1-07A3-45F2-BB70-8323CC83C4D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B87750F1-8852-4221-BF72-5489155217C9}" type="parTrans" cxnId="{51FE7EA5-C8E7-4EAF-B0BB-4CDB8A952E6A}">
      <dgm:prSet/>
      <dgm:spPr/>
      <dgm:t>
        <a:bodyPr/>
        <a:lstStyle/>
        <a:p>
          <a:pPr latinLnBrk="1"/>
          <a:endParaRPr lang="ko-KR" altLang="en-US"/>
        </a:p>
      </dgm:t>
    </dgm:pt>
    <dgm:pt modelId="{8C132F81-D6C9-44BE-ACF3-A9BDB999224C}" type="sibTrans" cxnId="{51FE7EA5-C8E7-4EAF-B0BB-4CDB8A952E6A}">
      <dgm:prSet/>
      <dgm:spPr/>
      <dgm:t>
        <a:bodyPr/>
        <a:lstStyle/>
        <a:p>
          <a:pPr latinLnBrk="1"/>
          <a:endParaRPr lang="ko-KR" altLang="en-US"/>
        </a:p>
      </dgm:t>
    </dgm:pt>
    <dgm:pt modelId="{B31946A4-188D-4ADD-84EC-D5AEA64E07FD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9A544CB2-5ADC-467C-A7C3-B0A75191F358}" type="parTrans" cxnId="{7BA5E7C0-D012-477F-9A55-ACB2CE72975B}">
      <dgm:prSet/>
      <dgm:spPr/>
      <dgm:t>
        <a:bodyPr/>
        <a:lstStyle/>
        <a:p>
          <a:pPr latinLnBrk="1"/>
          <a:endParaRPr lang="ko-KR" altLang="en-US"/>
        </a:p>
      </dgm:t>
    </dgm:pt>
    <dgm:pt modelId="{45972049-4ACF-4348-81F6-7211328C7597}" type="sibTrans" cxnId="{7BA5E7C0-D012-477F-9A55-ACB2CE72975B}">
      <dgm:prSet/>
      <dgm:spPr/>
      <dgm:t>
        <a:bodyPr/>
        <a:lstStyle/>
        <a:p>
          <a:pPr latinLnBrk="1"/>
          <a:endParaRPr lang="ko-KR" altLang="en-US"/>
        </a:p>
      </dgm:t>
    </dgm:pt>
    <dgm:pt modelId="{98E0CBB9-DC48-497C-9417-A362D68E7260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7FD94ED7-C2DA-4E5B-BAEF-0D43B69B9CFD}" type="parTrans" cxnId="{BCB436EA-BBF9-47F8-A032-0DBCE50DFB2C}">
      <dgm:prSet/>
      <dgm:spPr/>
      <dgm:t>
        <a:bodyPr/>
        <a:lstStyle/>
        <a:p>
          <a:pPr latinLnBrk="1"/>
          <a:endParaRPr lang="ko-KR" altLang="en-US"/>
        </a:p>
      </dgm:t>
    </dgm:pt>
    <dgm:pt modelId="{A9E811CD-3265-405A-8540-B9B69C77B2D6}" type="sibTrans" cxnId="{BCB436EA-BBF9-47F8-A032-0DBCE50DFB2C}">
      <dgm:prSet/>
      <dgm:spPr/>
      <dgm:t>
        <a:bodyPr/>
        <a:lstStyle/>
        <a:p>
          <a:pPr latinLnBrk="1"/>
          <a:endParaRPr lang="ko-KR" altLang="en-US"/>
        </a:p>
      </dgm:t>
    </dgm:pt>
    <dgm:pt modelId="{E1A86701-22BF-498E-9994-B31522F4F35B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&lt;a&gt;</a:t>
          </a:r>
          <a:endParaRPr lang="ko-KR" altLang="en-US" sz="700" dirty="0"/>
        </a:p>
      </dgm:t>
    </dgm:pt>
    <dgm:pt modelId="{C09C44FA-829F-4607-A143-DCD39A0650D4}" type="parTrans" cxnId="{1A9B364D-BCD1-43EF-BA76-D433D9B4A8F4}">
      <dgm:prSet/>
      <dgm:spPr/>
      <dgm:t>
        <a:bodyPr/>
        <a:lstStyle/>
        <a:p>
          <a:pPr latinLnBrk="1"/>
          <a:endParaRPr lang="ko-KR" altLang="en-US"/>
        </a:p>
      </dgm:t>
    </dgm:pt>
    <dgm:pt modelId="{976FD83E-1AFA-42B6-85D3-23E6CBF056A1}" type="sibTrans" cxnId="{1A9B364D-BCD1-43EF-BA76-D433D9B4A8F4}">
      <dgm:prSet/>
      <dgm:spPr/>
      <dgm:t>
        <a:bodyPr/>
        <a:lstStyle/>
        <a:p>
          <a:pPr latinLnBrk="1"/>
          <a:endParaRPr lang="ko-KR" altLang="en-US"/>
        </a:p>
      </dgm:t>
    </dgm:pt>
    <dgm:pt modelId="{2F512641-E61F-4D9A-87DD-6AB9FD75D95A}">
      <dgm:prSet phldrT="[텍스트]" custT="1"/>
      <dgm:spPr/>
      <dgm:t>
        <a:bodyPr/>
        <a:lstStyle/>
        <a:p>
          <a:pPr latinLnBrk="1"/>
          <a:r>
            <a:rPr lang="en-US" altLang="ko-KR" sz="800"/>
            <a:t>&lt;div&gt;</a:t>
          </a:r>
          <a:endParaRPr lang="ko-KR" altLang="en-US" sz="800" dirty="0"/>
        </a:p>
      </dgm:t>
    </dgm:pt>
    <dgm:pt modelId="{9B81BBE7-AC34-4B6F-99E7-AE464A9F937E}" type="parTrans" cxnId="{EB24099E-A22F-4926-BADF-3550860CCF6B}">
      <dgm:prSet/>
      <dgm:spPr/>
      <dgm:t>
        <a:bodyPr/>
        <a:lstStyle/>
        <a:p>
          <a:pPr latinLnBrk="1"/>
          <a:endParaRPr lang="ko-KR" altLang="en-US"/>
        </a:p>
      </dgm:t>
    </dgm:pt>
    <dgm:pt modelId="{E6EDCF22-AB6D-4AA6-9C7E-6AFAED481A14}" type="sibTrans" cxnId="{EB24099E-A22F-4926-BADF-3550860CCF6B}">
      <dgm:prSet/>
      <dgm:spPr/>
      <dgm:t>
        <a:bodyPr/>
        <a:lstStyle/>
        <a:p>
          <a:pPr latinLnBrk="1"/>
          <a:endParaRPr lang="ko-KR" altLang="en-US"/>
        </a:p>
      </dgm:t>
    </dgm:pt>
    <dgm:pt modelId="{C30704FA-1662-4815-9EF4-65433616A4D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AC2692B6-DDAB-48CB-9CBC-E3F8CC77EEFC}" type="parTrans" cxnId="{63422880-B769-42A1-BFF4-B4C2791A37F0}">
      <dgm:prSet/>
      <dgm:spPr/>
      <dgm:t>
        <a:bodyPr/>
        <a:lstStyle/>
        <a:p>
          <a:pPr latinLnBrk="1"/>
          <a:endParaRPr lang="ko-KR" altLang="en-US"/>
        </a:p>
      </dgm:t>
    </dgm:pt>
    <dgm:pt modelId="{B5178891-859A-45D6-A253-E7664D15F3E5}" type="sibTrans" cxnId="{63422880-B769-42A1-BFF4-B4C2791A37F0}">
      <dgm:prSet/>
      <dgm:spPr/>
      <dgm:t>
        <a:bodyPr/>
        <a:lstStyle/>
        <a:p>
          <a:pPr latinLnBrk="1"/>
          <a:endParaRPr lang="ko-KR" altLang="en-US"/>
        </a:p>
      </dgm:t>
    </dgm:pt>
    <dgm:pt modelId="{E23B9E6C-745F-4DCE-A2AB-07EAC7155CC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94041097-02BE-4683-BC32-7148C8FE8DA6}" type="parTrans" cxnId="{709C60F7-C2A1-4617-A686-067685B587AF}">
      <dgm:prSet/>
      <dgm:spPr/>
      <dgm:t>
        <a:bodyPr/>
        <a:lstStyle/>
        <a:p>
          <a:pPr latinLnBrk="1"/>
          <a:endParaRPr lang="ko-KR" altLang="en-US"/>
        </a:p>
      </dgm:t>
    </dgm:pt>
    <dgm:pt modelId="{3606EC8F-2360-4FD4-88F2-8612A05D07EA}" type="sibTrans" cxnId="{709C60F7-C2A1-4617-A686-067685B587AF}">
      <dgm:prSet/>
      <dgm:spPr/>
      <dgm:t>
        <a:bodyPr/>
        <a:lstStyle/>
        <a:p>
          <a:pPr latinLnBrk="1"/>
          <a:endParaRPr lang="ko-KR" altLang="en-US"/>
        </a:p>
      </dgm:t>
    </dgm:pt>
    <dgm:pt modelId="{758BAE50-995E-4941-BD6D-6E58F8F5D870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64619B73-B342-4776-AD9B-9816B6B1BA6D}" type="parTrans" cxnId="{8A85CC86-F639-4AA2-9C79-1C7A2109C720}">
      <dgm:prSet/>
      <dgm:spPr/>
      <dgm:t>
        <a:bodyPr/>
        <a:lstStyle/>
        <a:p>
          <a:pPr latinLnBrk="1"/>
          <a:endParaRPr lang="ko-KR" altLang="en-US"/>
        </a:p>
      </dgm:t>
    </dgm:pt>
    <dgm:pt modelId="{5D6507CC-03B9-412E-98CA-CA14A0FC318A}" type="sibTrans" cxnId="{8A85CC86-F639-4AA2-9C79-1C7A2109C720}">
      <dgm:prSet/>
      <dgm:spPr/>
      <dgm:t>
        <a:bodyPr/>
        <a:lstStyle/>
        <a:p>
          <a:pPr latinLnBrk="1"/>
          <a:endParaRPr lang="ko-KR" altLang="en-US"/>
        </a:p>
      </dgm:t>
    </dgm:pt>
    <dgm:pt modelId="{8E376CCA-D0AE-4D06-9A80-CD8E2EC3081D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&lt;a&gt;</a:t>
          </a:r>
          <a:endParaRPr lang="ko-KR" altLang="en-US" sz="700" dirty="0"/>
        </a:p>
      </dgm:t>
    </dgm:pt>
    <dgm:pt modelId="{A016CD08-BE0F-472C-A608-94F77865A807}" type="parTrans" cxnId="{9AA22405-A221-4276-8F37-1A5977B4B512}">
      <dgm:prSet/>
      <dgm:spPr/>
      <dgm:t>
        <a:bodyPr/>
        <a:lstStyle/>
        <a:p>
          <a:pPr latinLnBrk="1"/>
          <a:endParaRPr lang="ko-KR" altLang="en-US"/>
        </a:p>
      </dgm:t>
    </dgm:pt>
    <dgm:pt modelId="{96F4385A-BCD5-4A0D-8B7F-83626C833C78}" type="sibTrans" cxnId="{9AA22405-A221-4276-8F37-1A5977B4B512}">
      <dgm:prSet/>
      <dgm:spPr/>
      <dgm:t>
        <a:bodyPr/>
        <a:lstStyle/>
        <a:p>
          <a:pPr latinLnBrk="1"/>
          <a:endParaRPr lang="ko-KR" altLang="en-US"/>
        </a:p>
      </dgm:t>
    </dgm:pt>
    <dgm:pt modelId="{501BA460-0271-4D30-8283-EA9330C15E7E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 main3</a:t>
          </a:r>
          <a:endParaRPr lang="ko-KR" altLang="en-US" sz="1000" dirty="0"/>
        </a:p>
      </dgm:t>
    </dgm:pt>
    <dgm:pt modelId="{176BF29D-3AA6-4BBE-AF5E-6317136F46FF}" type="parTrans" cxnId="{8E3A570C-DC6E-4D8F-816D-944041C7BE63}">
      <dgm:prSet/>
      <dgm:spPr/>
      <dgm:t>
        <a:bodyPr/>
        <a:lstStyle/>
        <a:p>
          <a:pPr latinLnBrk="1"/>
          <a:endParaRPr lang="ko-KR" altLang="en-US"/>
        </a:p>
      </dgm:t>
    </dgm:pt>
    <dgm:pt modelId="{BEAB3080-40EF-49C5-AC15-CE5C722C0BBD}" type="sibTrans" cxnId="{8E3A570C-DC6E-4D8F-816D-944041C7BE63}">
      <dgm:prSet/>
      <dgm:spPr/>
      <dgm:t>
        <a:bodyPr/>
        <a:lstStyle/>
        <a:p>
          <a:pPr latinLnBrk="1"/>
          <a:endParaRPr lang="ko-KR" altLang="en-US"/>
        </a:p>
      </dgm:t>
    </dgm:pt>
    <dgm:pt modelId="{E02AF841-762C-4F8F-9F8B-BC8433608405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&lt;h3&gt;</a:t>
          </a:r>
          <a:endParaRPr lang="ko-KR" altLang="en-US" sz="700" dirty="0"/>
        </a:p>
      </dgm:t>
    </dgm:pt>
    <dgm:pt modelId="{F98CFEFC-3BA0-420F-BB18-D7BEF3D03493}" type="parTrans" cxnId="{C253CD45-D020-4CB5-90D0-6A03C00536D0}">
      <dgm:prSet/>
      <dgm:spPr/>
      <dgm:t>
        <a:bodyPr/>
        <a:lstStyle/>
        <a:p>
          <a:pPr latinLnBrk="1"/>
          <a:endParaRPr lang="ko-KR" altLang="en-US"/>
        </a:p>
      </dgm:t>
    </dgm:pt>
    <dgm:pt modelId="{5938739A-FE6C-4E59-A5F2-C1B45CAD2033}" type="sibTrans" cxnId="{C253CD45-D020-4CB5-90D0-6A03C00536D0}">
      <dgm:prSet/>
      <dgm:spPr/>
      <dgm:t>
        <a:bodyPr/>
        <a:lstStyle/>
        <a:p>
          <a:pPr latinLnBrk="1"/>
          <a:endParaRPr lang="ko-KR" altLang="en-US"/>
        </a:p>
      </dgm:t>
    </dgm:pt>
    <dgm:pt modelId="{ADF64721-3FBE-4DFA-9E61-1757C0607F0F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hr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A81520E2-6A1B-48A1-9B01-BFA50A1A2D7F}" type="parTrans" cxnId="{C849AF53-D9D4-4108-A49A-614ADB512B9F}">
      <dgm:prSet/>
      <dgm:spPr/>
      <dgm:t>
        <a:bodyPr/>
        <a:lstStyle/>
        <a:p>
          <a:pPr latinLnBrk="1"/>
          <a:endParaRPr lang="ko-KR" altLang="en-US"/>
        </a:p>
      </dgm:t>
    </dgm:pt>
    <dgm:pt modelId="{A9BF17CB-F6E1-42BB-913E-5147F8DE59D6}" type="sibTrans" cxnId="{C849AF53-D9D4-4108-A49A-614ADB512B9F}">
      <dgm:prSet/>
      <dgm:spPr/>
      <dgm:t>
        <a:bodyPr/>
        <a:lstStyle/>
        <a:p>
          <a:pPr latinLnBrk="1"/>
          <a:endParaRPr lang="ko-KR" altLang="en-US"/>
        </a:p>
      </dgm:t>
    </dgm:pt>
    <dgm:pt modelId="{6D89FFDB-AC6B-4454-A458-C107B267A69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&lt;p&gt;</a:t>
          </a:r>
          <a:endParaRPr lang="ko-KR" altLang="en-US" sz="700" dirty="0"/>
        </a:p>
      </dgm:t>
    </dgm:pt>
    <dgm:pt modelId="{00AE4B3D-108F-435A-AB37-4B21E506A395}" type="parTrans" cxnId="{28CF4DD9-9567-4490-9D79-E5040BFCB166}">
      <dgm:prSet/>
      <dgm:spPr/>
      <dgm:t>
        <a:bodyPr/>
        <a:lstStyle/>
        <a:p>
          <a:pPr latinLnBrk="1"/>
          <a:endParaRPr lang="ko-KR" altLang="en-US"/>
        </a:p>
      </dgm:t>
    </dgm:pt>
    <dgm:pt modelId="{8EEA2720-FCCA-42BF-A36D-9ECF91B57177}" type="sibTrans" cxnId="{28CF4DD9-9567-4490-9D79-E5040BFCB166}">
      <dgm:prSet/>
      <dgm:spPr/>
      <dgm:t>
        <a:bodyPr/>
        <a:lstStyle/>
        <a:p>
          <a:pPr latinLnBrk="1"/>
          <a:endParaRPr lang="ko-KR" altLang="en-US"/>
        </a:p>
      </dgm:t>
    </dgm:pt>
    <dgm:pt modelId="{07025853-243B-4C02-8E9A-67706B8988CC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&lt;form&gt;</a:t>
          </a:r>
          <a:endParaRPr lang="ko-KR" altLang="en-US" sz="1000" dirty="0"/>
        </a:p>
      </dgm:t>
    </dgm:pt>
    <dgm:pt modelId="{4ECC216F-8D1D-42AF-BF6F-EFBBEE913269}" type="parTrans" cxnId="{33CE1E4D-C6AB-42BA-B315-9768A0B1322B}">
      <dgm:prSet/>
      <dgm:spPr/>
      <dgm:t>
        <a:bodyPr/>
        <a:lstStyle/>
        <a:p>
          <a:pPr latinLnBrk="1"/>
          <a:endParaRPr lang="ko-KR" altLang="en-US"/>
        </a:p>
      </dgm:t>
    </dgm:pt>
    <dgm:pt modelId="{B53DA164-4B51-4618-838A-F56B71BEE040}" type="sibTrans" cxnId="{33CE1E4D-C6AB-42BA-B315-9768A0B1322B}">
      <dgm:prSet/>
      <dgm:spPr/>
      <dgm:t>
        <a:bodyPr/>
        <a:lstStyle/>
        <a:p>
          <a:pPr latinLnBrk="1"/>
          <a:endParaRPr lang="ko-KR" altLang="en-US"/>
        </a:p>
      </dgm:t>
    </dgm:pt>
    <dgm:pt modelId="{72FAC334-1856-49FA-9214-FA869FBB88E5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&lt;p&gt;</a:t>
          </a:r>
          <a:endParaRPr lang="ko-KR" altLang="en-US" sz="800" dirty="0"/>
        </a:p>
      </dgm:t>
    </dgm:pt>
    <dgm:pt modelId="{0CF716E4-2E11-4B43-A2AA-41BE1B1FB076}" type="parTrans" cxnId="{C16DB953-9BE8-440C-A446-66B9521813C2}">
      <dgm:prSet/>
      <dgm:spPr/>
      <dgm:t>
        <a:bodyPr/>
        <a:lstStyle/>
        <a:p>
          <a:pPr latinLnBrk="1"/>
          <a:endParaRPr lang="ko-KR" altLang="en-US"/>
        </a:p>
      </dgm:t>
    </dgm:pt>
    <dgm:pt modelId="{465A7085-4874-4AF4-998F-F0296E7BC98D}" type="sibTrans" cxnId="{C16DB953-9BE8-440C-A446-66B9521813C2}">
      <dgm:prSet/>
      <dgm:spPr/>
      <dgm:t>
        <a:bodyPr/>
        <a:lstStyle/>
        <a:p>
          <a:pPr latinLnBrk="1"/>
          <a:endParaRPr lang="ko-KR" altLang="en-US"/>
        </a:p>
      </dgm:t>
    </dgm:pt>
    <dgm:pt modelId="{B4C7C2F9-4D45-434C-9320-BA05F623E1A0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&lt;input&gt;</a:t>
          </a:r>
          <a:endParaRPr lang="ko-KR" altLang="en-US" sz="700" dirty="0"/>
        </a:p>
      </dgm:t>
    </dgm:pt>
    <dgm:pt modelId="{EDE1816F-A52A-426C-8AEA-C93810BF2470}" type="parTrans" cxnId="{ADDC6333-F181-4348-BFF9-91C54B37C1E4}">
      <dgm:prSet/>
      <dgm:spPr/>
      <dgm:t>
        <a:bodyPr/>
        <a:lstStyle/>
        <a:p>
          <a:pPr latinLnBrk="1"/>
          <a:endParaRPr lang="ko-KR" altLang="en-US"/>
        </a:p>
      </dgm:t>
    </dgm:pt>
    <dgm:pt modelId="{BEC09970-1B38-4D7A-A13F-B8E83C5013E0}" type="sibTrans" cxnId="{ADDC6333-F181-4348-BFF9-91C54B37C1E4}">
      <dgm:prSet/>
      <dgm:spPr/>
      <dgm:t>
        <a:bodyPr/>
        <a:lstStyle/>
        <a:p>
          <a:pPr latinLnBrk="1"/>
          <a:endParaRPr lang="ko-KR" altLang="en-US"/>
        </a:p>
      </dgm:t>
    </dgm:pt>
    <dgm:pt modelId="{A0216552-5DA4-47FA-A7E5-A7C7DD87C13C}">
      <dgm:prSet phldrT="[텍스트]" custT="1"/>
      <dgm:spPr/>
      <dgm:t>
        <a:bodyPr/>
        <a:lstStyle/>
        <a:p>
          <a:pPr latinLnBrk="1"/>
          <a:r>
            <a:rPr lang="en-US" altLang="ko-KR" sz="800"/>
            <a:t>&lt;p&gt;</a:t>
          </a:r>
          <a:endParaRPr lang="ko-KR" altLang="en-US" sz="800" dirty="0"/>
        </a:p>
      </dgm:t>
    </dgm:pt>
    <dgm:pt modelId="{DCEDF321-891E-4C7F-88D4-F870C4DA543F}" type="parTrans" cxnId="{AB1CC83A-1423-426E-838A-F2ADFB89CE59}">
      <dgm:prSet/>
      <dgm:spPr/>
      <dgm:t>
        <a:bodyPr/>
        <a:lstStyle/>
        <a:p>
          <a:pPr latinLnBrk="1"/>
          <a:endParaRPr lang="ko-KR" altLang="en-US"/>
        </a:p>
      </dgm:t>
    </dgm:pt>
    <dgm:pt modelId="{52159A30-7838-4ED1-9F78-A77BD2B47E6D}" type="sibTrans" cxnId="{AB1CC83A-1423-426E-838A-F2ADFB89CE59}">
      <dgm:prSet/>
      <dgm:spPr/>
      <dgm:t>
        <a:bodyPr/>
        <a:lstStyle/>
        <a:p>
          <a:pPr latinLnBrk="1"/>
          <a:endParaRPr lang="ko-KR" altLang="en-US"/>
        </a:p>
      </dgm:t>
    </dgm:pt>
    <dgm:pt modelId="{E2D19407-DD1A-4820-B4D0-3E4628B54FE8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&lt;input&gt;</a:t>
          </a:r>
          <a:endParaRPr lang="ko-KR" altLang="en-US" sz="700" dirty="0"/>
        </a:p>
      </dgm:t>
    </dgm:pt>
    <dgm:pt modelId="{75147326-2682-4235-B719-76D536BBE0CA}" type="parTrans" cxnId="{37B0C898-C9ED-4E7C-8EB3-E65CA17BEF83}">
      <dgm:prSet/>
      <dgm:spPr/>
      <dgm:t>
        <a:bodyPr/>
        <a:lstStyle/>
        <a:p>
          <a:pPr latinLnBrk="1"/>
          <a:endParaRPr lang="ko-KR" altLang="en-US"/>
        </a:p>
      </dgm:t>
    </dgm:pt>
    <dgm:pt modelId="{79DEEF00-38E4-45B0-BA59-5AFBF713E10C}" type="sibTrans" cxnId="{37B0C898-C9ED-4E7C-8EB3-E65CA17BEF83}">
      <dgm:prSet/>
      <dgm:spPr/>
      <dgm:t>
        <a:bodyPr/>
        <a:lstStyle/>
        <a:p>
          <a:pPr latinLnBrk="1"/>
          <a:endParaRPr lang="ko-KR" altLang="en-US"/>
        </a:p>
      </dgm:t>
    </dgm:pt>
    <dgm:pt modelId="{FBC952AE-644A-4CDC-9F96-B0DF38EF3FC4}">
      <dgm:prSet phldrT="[텍스트]" custT="1"/>
      <dgm:spPr/>
      <dgm:t>
        <a:bodyPr/>
        <a:lstStyle/>
        <a:p>
          <a:pPr latinLnBrk="1"/>
          <a:r>
            <a:rPr lang="en-US" altLang="ko-KR" sz="800"/>
            <a:t>&lt;p&gt;</a:t>
          </a:r>
          <a:endParaRPr lang="ko-KR" altLang="en-US" sz="800" dirty="0"/>
        </a:p>
      </dgm:t>
    </dgm:pt>
    <dgm:pt modelId="{C0186BD3-165B-44AE-A19B-873A361DF0F2}" type="parTrans" cxnId="{27CE5F6D-3550-4625-B1C5-01F817840269}">
      <dgm:prSet/>
      <dgm:spPr/>
      <dgm:t>
        <a:bodyPr/>
        <a:lstStyle/>
        <a:p>
          <a:pPr latinLnBrk="1"/>
          <a:endParaRPr lang="ko-KR" altLang="en-US"/>
        </a:p>
      </dgm:t>
    </dgm:pt>
    <dgm:pt modelId="{5441BA57-DBA3-4698-A5DD-BFC25F5FB10D}" type="sibTrans" cxnId="{27CE5F6D-3550-4625-B1C5-01F817840269}">
      <dgm:prSet/>
      <dgm:spPr/>
      <dgm:t>
        <a:bodyPr/>
        <a:lstStyle/>
        <a:p>
          <a:pPr latinLnBrk="1"/>
          <a:endParaRPr lang="ko-KR" altLang="en-US"/>
        </a:p>
      </dgm:t>
    </dgm:pt>
    <dgm:pt modelId="{27310566-FB47-4722-97CA-AF32B4AFBD5C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&lt;input&gt;</a:t>
          </a:r>
          <a:endParaRPr lang="ko-KR" altLang="en-US" sz="700" dirty="0"/>
        </a:p>
      </dgm:t>
    </dgm:pt>
    <dgm:pt modelId="{DD046FA6-9374-4581-BDFA-F0279A4A5499}" type="parTrans" cxnId="{8C32EA6D-5EE4-4942-8100-FD3FA5F6FEC9}">
      <dgm:prSet/>
      <dgm:spPr/>
      <dgm:t>
        <a:bodyPr/>
        <a:lstStyle/>
        <a:p>
          <a:pPr latinLnBrk="1"/>
          <a:endParaRPr lang="ko-KR" altLang="en-US"/>
        </a:p>
      </dgm:t>
    </dgm:pt>
    <dgm:pt modelId="{AE6F5B1C-BF32-4802-93C3-704267D9468C}" type="sibTrans" cxnId="{8C32EA6D-5EE4-4942-8100-FD3FA5F6FEC9}">
      <dgm:prSet/>
      <dgm:spPr/>
      <dgm:t>
        <a:bodyPr/>
        <a:lstStyle/>
        <a:p>
          <a:pPr latinLnBrk="1"/>
          <a:endParaRPr lang="ko-KR" altLang="en-US"/>
        </a:p>
      </dgm:t>
    </dgm:pt>
    <dgm:pt modelId="{157FDDCA-4A53-4B9F-A9EB-2B7BD925CA29}">
      <dgm:prSet phldrT="[텍스트]" custT="1"/>
      <dgm:spPr/>
      <dgm:t>
        <a:bodyPr/>
        <a:lstStyle/>
        <a:p>
          <a:pPr latinLnBrk="1"/>
          <a:r>
            <a:rPr lang="en-US" altLang="ko-KR" sz="800" dirty="0"/>
            <a:t>&lt;p&gt;</a:t>
          </a:r>
          <a:endParaRPr lang="ko-KR" altLang="en-US" sz="800" dirty="0"/>
        </a:p>
      </dgm:t>
    </dgm:pt>
    <dgm:pt modelId="{C05BC4DF-8D79-43D4-8566-FACF1F502851}" type="parTrans" cxnId="{3C5A8B90-36A4-4DED-B81D-BD50F57EB911}">
      <dgm:prSet/>
      <dgm:spPr/>
      <dgm:t>
        <a:bodyPr/>
        <a:lstStyle/>
        <a:p>
          <a:pPr latinLnBrk="1"/>
          <a:endParaRPr lang="ko-KR" altLang="en-US"/>
        </a:p>
      </dgm:t>
    </dgm:pt>
    <dgm:pt modelId="{BEBAB198-9F8F-4AFA-85BE-E40A919EC944}" type="sibTrans" cxnId="{3C5A8B90-36A4-4DED-B81D-BD50F57EB911}">
      <dgm:prSet/>
      <dgm:spPr/>
      <dgm:t>
        <a:bodyPr/>
        <a:lstStyle/>
        <a:p>
          <a:pPr latinLnBrk="1"/>
          <a:endParaRPr lang="ko-KR" altLang="en-US"/>
        </a:p>
      </dgm:t>
    </dgm:pt>
    <dgm:pt modelId="{296D5A66-E05D-4AAF-AFFA-C50759F0B7B1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&lt;input&gt;</a:t>
          </a:r>
          <a:endParaRPr lang="ko-KR" altLang="en-US" sz="700" dirty="0"/>
        </a:p>
      </dgm:t>
    </dgm:pt>
    <dgm:pt modelId="{7C659A5A-2BDE-4F55-84C6-840647505643}" type="parTrans" cxnId="{54DCD58A-1520-4E77-BD39-2BEC14BC2A4D}">
      <dgm:prSet/>
      <dgm:spPr/>
      <dgm:t>
        <a:bodyPr/>
        <a:lstStyle/>
        <a:p>
          <a:pPr latinLnBrk="1"/>
          <a:endParaRPr lang="ko-KR" altLang="en-US"/>
        </a:p>
      </dgm:t>
    </dgm:pt>
    <dgm:pt modelId="{270504FB-E4AB-4964-9FB4-2700C4B0E84B}" type="sibTrans" cxnId="{54DCD58A-1520-4E77-BD39-2BEC14BC2A4D}">
      <dgm:prSet/>
      <dgm:spPr/>
      <dgm:t>
        <a:bodyPr/>
        <a:lstStyle/>
        <a:p>
          <a:pPr latinLnBrk="1"/>
          <a:endParaRPr lang="ko-KR" altLang="en-US"/>
        </a:p>
      </dgm:t>
    </dgm:pt>
    <dgm:pt modelId="{3AAE0D26-A91C-48E1-BA14-BA51F5049D82}">
      <dgm:prSet phldrT="[텍스트]" custT="1"/>
      <dgm:spPr/>
      <dgm:t>
        <a:bodyPr/>
        <a:lstStyle/>
        <a:p>
          <a:pPr latinLnBrk="1"/>
          <a:r>
            <a:rPr lang="en-US" altLang="ko-KR" sz="800"/>
            <a:t>&lt;p&gt;</a:t>
          </a:r>
          <a:endParaRPr lang="ko-KR" altLang="en-US" sz="800" dirty="0"/>
        </a:p>
      </dgm:t>
    </dgm:pt>
    <dgm:pt modelId="{C1D75DAC-02E6-4939-B146-8A7F6F1F63BE}" type="parTrans" cxnId="{9137DEA7-94BE-491B-A598-E6770A8D626D}">
      <dgm:prSet/>
      <dgm:spPr/>
      <dgm:t>
        <a:bodyPr/>
        <a:lstStyle/>
        <a:p>
          <a:pPr latinLnBrk="1"/>
          <a:endParaRPr lang="ko-KR" altLang="en-US"/>
        </a:p>
      </dgm:t>
    </dgm:pt>
    <dgm:pt modelId="{EB43EDA6-374A-44D2-9D12-BECC28A7A403}" type="sibTrans" cxnId="{9137DEA7-94BE-491B-A598-E6770A8D626D}">
      <dgm:prSet/>
      <dgm:spPr/>
      <dgm:t>
        <a:bodyPr/>
        <a:lstStyle/>
        <a:p>
          <a:pPr latinLnBrk="1"/>
          <a:endParaRPr lang="ko-KR" altLang="en-US"/>
        </a:p>
      </dgm:t>
    </dgm:pt>
    <dgm:pt modelId="{176F82CE-5286-46D2-87E5-F5A27B826E33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&lt;button&gt;</a:t>
          </a:r>
          <a:endParaRPr lang="ko-KR" altLang="en-US" sz="700" dirty="0"/>
        </a:p>
      </dgm:t>
    </dgm:pt>
    <dgm:pt modelId="{250A9CF5-5368-45EB-A23D-D9D4E552F427}" type="parTrans" cxnId="{0ADB99E2-2BFA-4C45-871B-1F22A5CDDEA9}">
      <dgm:prSet/>
      <dgm:spPr/>
      <dgm:t>
        <a:bodyPr/>
        <a:lstStyle/>
        <a:p>
          <a:pPr latinLnBrk="1"/>
          <a:endParaRPr lang="ko-KR" altLang="en-US"/>
        </a:p>
      </dgm:t>
    </dgm:pt>
    <dgm:pt modelId="{51CAF3CD-6D73-4C5D-9E79-00C6A25C6B85}" type="sibTrans" cxnId="{0ADB99E2-2BFA-4C45-871B-1F22A5CDDEA9}">
      <dgm:prSet/>
      <dgm:spPr/>
      <dgm:t>
        <a:bodyPr/>
        <a:lstStyle/>
        <a:p>
          <a:pPr latinLnBrk="1"/>
          <a:endParaRPr lang="ko-KR" altLang="en-US"/>
        </a:p>
      </dgm:t>
    </dgm:pt>
    <dgm:pt modelId="{85DE46F9-54DE-495E-BB6C-EC49E1A29D1C}">
      <dgm:prSet phldrT="[텍스트]" custT="1"/>
      <dgm:spPr/>
      <dgm:t>
        <a:bodyPr/>
        <a:lstStyle/>
        <a:p>
          <a:pPr latinLnBrk="1"/>
          <a:r>
            <a:rPr lang="en-US" altLang="ko-KR" sz="1000" dirty="0"/>
            <a:t>&lt;div&gt; main4</a:t>
          </a:r>
          <a:endParaRPr lang="ko-KR" altLang="en-US" sz="1000" dirty="0"/>
        </a:p>
      </dgm:t>
    </dgm:pt>
    <dgm:pt modelId="{F5CBA994-7D72-4B63-9945-9CE1EA687FF8}" type="parTrans" cxnId="{338A6759-7191-464F-B096-A56380C1C532}">
      <dgm:prSet/>
      <dgm:spPr/>
      <dgm:t>
        <a:bodyPr/>
        <a:lstStyle/>
        <a:p>
          <a:pPr latinLnBrk="1"/>
          <a:endParaRPr lang="ko-KR" altLang="en-US"/>
        </a:p>
      </dgm:t>
    </dgm:pt>
    <dgm:pt modelId="{8DE4960F-1FB4-4D19-BCE3-D55FDB7C8987}" type="sibTrans" cxnId="{338A6759-7191-464F-B096-A56380C1C532}">
      <dgm:prSet/>
      <dgm:spPr/>
      <dgm:t>
        <a:bodyPr/>
        <a:lstStyle/>
        <a:p>
          <a:pPr latinLnBrk="1"/>
          <a:endParaRPr lang="ko-KR" altLang="en-US"/>
        </a:p>
      </dgm:t>
    </dgm:pt>
    <dgm:pt modelId="{684057AF-D778-4FC6-A9CF-ED0AF8DB3176}">
      <dgm:prSet phldrT="[텍스트]" custT="1"/>
      <dgm:spPr/>
      <dgm:t>
        <a:bodyPr/>
        <a:lstStyle/>
        <a:p>
          <a:pPr latinLnBrk="1"/>
          <a:r>
            <a:rPr lang="en-US" altLang="ko-KR" sz="700" dirty="0"/>
            <a:t>&lt;</a:t>
          </a:r>
          <a:r>
            <a:rPr lang="en-US" altLang="ko-KR" sz="700" dirty="0" err="1"/>
            <a:t>img</a:t>
          </a:r>
          <a:r>
            <a:rPr lang="en-US" altLang="ko-KR" sz="700" dirty="0"/>
            <a:t>&gt;</a:t>
          </a:r>
          <a:endParaRPr lang="ko-KR" altLang="en-US" sz="700" dirty="0"/>
        </a:p>
      </dgm:t>
    </dgm:pt>
    <dgm:pt modelId="{39C96AC9-AE82-4939-9D9B-7CBE3F919825}" type="parTrans" cxnId="{D34C4ED5-0353-4CC0-88A6-3E9E5B049D51}">
      <dgm:prSet/>
      <dgm:spPr/>
      <dgm:t>
        <a:bodyPr/>
        <a:lstStyle/>
        <a:p>
          <a:pPr latinLnBrk="1"/>
          <a:endParaRPr lang="ko-KR" altLang="en-US"/>
        </a:p>
      </dgm:t>
    </dgm:pt>
    <dgm:pt modelId="{6FFC94F6-AFCA-45EE-936F-CFC630FB55D7}" type="sibTrans" cxnId="{D34C4ED5-0353-4CC0-88A6-3E9E5B049D51}">
      <dgm:prSet/>
      <dgm:spPr/>
      <dgm:t>
        <a:bodyPr/>
        <a:lstStyle/>
        <a:p>
          <a:pPr latinLnBrk="1"/>
          <a:endParaRPr lang="ko-KR" altLang="en-US"/>
        </a:p>
      </dgm:t>
    </dgm:pt>
    <dgm:pt modelId="{DB2550AE-1F7A-4156-A4C4-F19715CB111D}" type="pres">
      <dgm:prSet presAssocID="{FA02C10F-A59E-4009-80E6-4F1577955B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B25A070-0854-4DDB-8378-99B3826B5D34}" type="pres">
      <dgm:prSet presAssocID="{C265E4F7-7552-4A31-9244-5E0DB456C4BD}" presName="hierRoot1" presStyleCnt="0">
        <dgm:presLayoutVars>
          <dgm:hierBranch val="init"/>
        </dgm:presLayoutVars>
      </dgm:prSet>
      <dgm:spPr/>
    </dgm:pt>
    <dgm:pt modelId="{31DB4A47-2969-4A08-A910-13F2544F0098}" type="pres">
      <dgm:prSet presAssocID="{C265E4F7-7552-4A31-9244-5E0DB456C4BD}" presName="rootComposite1" presStyleCnt="0"/>
      <dgm:spPr/>
    </dgm:pt>
    <dgm:pt modelId="{6869813A-CCD6-4A8D-9085-A9462F4DC45E}" type="pres">
      <dgm:prSet presAssocID="{C265E4F7-7552-4A31-9244-5E0DB456C4BD}" presName="rootText1" presStyleLbl="node0" presStyleIdx="0" presStyleCnt="1" custScaleX="585850" custScaleY="446931" custLinFactX="-402926" custLinFactY="-500000" custLinFactNeighborX="-500000" custLinFactNeighborY="-509232">
        <dgm:presLayoutVars>
          <dgm:chPref val="3"/>
        </dgm:presLayoutVars>
      </dgm:prSet>
      <dgm:spPr/>
    </dgm:pt>
    <dgm:pt modelId="{B76246F7-8466-4202-B6DE-3159E772135E}" type="pres">
      <dgm:prSet presAssocID="{C265E4F7-7552-4A31-9244-5E0DB456C4BD}" presName="rootConnector1" presStyleLbl="node1" presStyleIdx="0" presStyleCnt="0"/>
      <dgm:spPr/>
    </dgm:pt>
    <dgm:pt modelId="{48BD8F8A-31F5-4215-8704-AA7EC2ABA533}" type="pres">
      <dgm:prSet presAssocID="{C265E4F7-7552-4A31-9244-5E0DB456C4BD}" presName="hierChild2" presStyleCnt="0"/>
      <dgm:spPr/>
    </dgm:pt>
    <dgm:pt modelId="{AB599A4F-BC0E-47D8-8518-EB3E1D689787}" type="pres">
      <dgm:prSet presAssocID="{15E4601C-43C6-46B2-AF71-173DC24DA6FB}" presName="Name64" presStyleLbl="parChTrans1D2" presStyleIdx="0" presStyleCnt="4"/>
      <dgm:spPr/>
    </dgm:pt>
    <dgm:pt modelId="{8C7B6DF0-52A4-4600-BB85-0A1DE129A1AE}" type="pres">
      <dgm:prSet presAssocID="{F179F836-73DD-4AF2-8724-E6CAB81C3FD9}" presName="hierRoot2" presStyleCnt="0">
        <dgm:presLayoutVars>
          <dgm:hierBranch val="init"/>
        </dgm:presLayoutVars>
      </dgm:prSet>
      <dgm:spPr/>
    </dgm:pt>
    <dgm:pt modelId="{96D8749E-AED5-45BE-84A7-6A0798A9096D}" type="pres">
      <dgm:prSet presAssocID="{F179F836-73DD-4AF2-8724-E6CAB81C3FD9}" presName="rootComposite" presStyleCnt="0"/>
      <dgm:spPr/>
    </dgm:pt>
    <dgm:pt modelId="{F5FB249F-7587-4C17-8980-1E5F230A7183}" type="pres">
      <dgm:prSet presAssocID="{F179F836-73DD-4AF2-8724-E6CAB81C3FD9}" presName="rootText" presStyleLbl="node2" presStyleIdx="0" presStyleCnt="4" custScaleX="244668" custScaleY="516510" custLinFactX="-259080" custLinFactY="-200000" custLinFactNeighborX="-300000" custLinFactNeighborY="-292931">
        <dgm:presLayoutVars>
          <dgm:chPref val="3"/>
        </dgm:presLayoutVars>
      </dgm:prSet>
      <dgm:spPr/>
    </dgm:pt>
    <dgm:pt modelId="{CC90AA12-8E22-47F9-A6A3-A47C90E52627}" type="pres">
      <dgm:prSet presAssocID="{F179F836-73DD-4AF2-8724-E6CAB81C3FD9}" presName="rootConnector" presStyleLbl="node2" presStyleIdx="0" presStyleCnt="4"/>
      <dgm:spPr/>
    </dgm:pt>
    <dgm:pt modelId="{514F8A07-946D-4F57-A0D7-06E5C11F1E6E}" type="pres">
      <dgm:prSet presAssocID="{F179F836-73DD-4AF2-8724-E6CAB81C3FD9}" presName="hierChild4" presStyleCnt="0"/>
      <dgm:spPr/>
    </dgm:pt>
    <dgm:pt modelId="{E38B8325-CD05-42ED-9716-BED722FA35A2}" type="pres">
      <dgm:prSet presAssocID="{BFC0A3EB-D998-4611-AEF1-3A22F80980DD}" presName="Name64" presStyleLbl="parChTrans1D3" presStyleIdx="0" presStyleCnt="11"/>
      <dgm:spPr/>
    </dgm:pt>
    <dgm:pt modelId="{4D71FC8B-2F53-48E4-8AE0-6B581D5F47DD}" type="pres">
      <dgm:prSet presAssocID="{F3A6B820-5997-45CC-A437-940668B99ABA}" presName="hierRoot2" presStyleCnt="0">
        <dgm:presLayoutVars>
          <dgm:hierBranch val="init"/>
        </dgm:presLayoutVars>
      </dgm:prSet>
      <dgm:spPr/>
    </dgm:pt>
    <dgm:pt modelId="{E3E994B5-4560-4B30-8575-E06E71A61E66}" type="pres">
      <dgm:prSet presAssocID="{F3A6B820-5997-45CC-A437-940668B99ABA}" presName="rootComposite" presStyleCnt="0"/>
      <dgm:spPr/>
    </dgm:pt>
    <dgm:pt modelId="{9EC4D70E-00C7-47A5-9288-ED433581E2ED}" type="pres">
      <dgm:prSet presAssocID="{F3A6B820-5997-45CC-A437-940668B99ABA}" presName="rootText" presStyleLbl="node3" presStyleIdx="0" presStyleCnt="11" custScaleX="171140" custScaleY="299504" custLinFactX="-100000" custLinFactY="-7651" custLinFactNeighborX="-105848" custLinFactNeighborY="-100000">
        <dgm:presLayoutVars>
          <dgm:chPref val="3"/>
        </dgm:presLayoutVars>
      </dgm:prSet>
      <dgm:spPr/>
    </dgm:pt>
    <dgm:pt modelId="{88B16AB6-DE75-4376-B2E7-BA5B2117EE6D}" type="pres">
      <dgm:prSet presAssocID="{F3A6B820-5997-45CC-A437-940668B99ABA}" presName="rootConnector" presStyleLbl="node3" presStyleIdx="0" presStyleCnt="11"/>
      <dgm:spPr/>
    </dgm:pt>
    <dgm:pt modelId="{97BA44D5-0381-4FC1-82A8-FEF736186151}" type="pres">
      <dgm:prSet presAssocID="{F3A6B820-5997-45CC-A437-940668B99ABA}" presName="hierChild4" presStyleCnt="0"/>
      <dgm:spPr/>
    </dgm:pt>
    <dgm:pt modelId="{A4D195AF-BB43-41CB-80C0-69CA79D2672E}" type="pres">
      <dgm:prSet presAssocID="{5A504304-1D1A-4FF9-8294-103E74758739}" presName="Name64" presStyleLbl="parChTrans1D4" presStyleIdx="0" presStyleCnt="59"/>
      <dgm:spPr/>
    </dgm:pt>
    <dgm:pt modelId="{6F90AB8F-A9C3-417F-A891-1FF8AA368BCE}" type="pres">
      <dgm:prSet presAssocID="{71BFF28C-C4B0-413D-8A0B-CE94CA203495}" presName="hierRoot2" presStyleCnt="0">
        <dgm:presLayoutVars>
          <dgm:hierBranch val="init"/>
        </dgm:presLayoutVars>
      </dgm:prSet>
      <dgm:spPr/>
    </dgm:pt>
    <dgm:pt modelId="{766B0E97-F8AD-45F1-9899-7CE71402A983}" type="pres">
      <dgm:prSet presAssocID="{71BFF28C-C4B0-413D-8A0B-CE94CA203495}" presName="rootComposite" presStyleCnt="0"/>
      <dgm:spPr/>
    </dgm:pt>
    <dgm:pt modelId="{2169F30F-CBA4-4499-9C22-9572F60D69C8}" type="pres">
      <dgm:prSet presAssocID="{71BFF28C-C4B0-413D-8A0B-CE94CA203495}" presName="rootText" presStyleLbl="node4" presStyleIdx="0" presStyleCnt="59" custScaleX="128182" custScaleY="193075">
        <dgm:presLayoutVars>
          <dgm:chPref val="3"/>
        </dgm:presLayoutVars>
      </dgm:prSet>
      <dgm:spPr/>
    </dgm:pt>
    <dgm:pt modelId="{4A404AAB-31F6-4740-8059-BD8579E20C61}" type="pres">
      <dgm:prSet presAssocID="{71BFF28C-C4B0-413D-8A0B-CE94CA203495}" presName="rootConnector" presStyleLbl="node4" presStyleIdx="0" presStyleCnt="59"/>
      <dgm:spPr/>
    </dgm:pt>
    <dgm:pt modelId="{AE1B3E9A-7339-49E7-B737-85F3CFAFB6BC}" type="pres">
      <dgm:prSet presAssocID="{71BFF28C-C4B0-413D-8A0B-CE94CA203495}" presName="hierChild4" presStyleCnt="0"/>
      <dgm:spPr/>
    </dgm:pt>
    <dgm:pt modelId="{94292B60-7686-4D5E-8FF7-44CF56D4BEF8}" type="pres">
      <dgm:prSet presAssocID="{D138C694-48C8-4A83-8DEA-2BD5967A2E34}" presName="Name64" presStyleLbl="parChTrans1D4" presStyleIdx="1" presStyleCnt="59"/>
      <dgm:spPr/>
    </dgm:pt>
    <dgm:pt modelId="{97E75E37-679C-4229-A698-D9D94BDEE950}" type="pres">
      <dgm:prSet presAssocID="{54F4E4EF-6AE2-4B56-9D6A-ECE6D562E4FE}" presName="hierRoot2" presStyleCnt="0">
        <dgm:presLayoutVars>
          <dgm:hierBranch val="init"/>
        </dgm:presLayoutVars>
      </dgm:prSet>
      <dgm:spPr/>
    </dgm:pt>
    <dgm:pt modelId="{607EFD3B-BADC-4B28-B925-3EADB4AF9B45}" type="pres">
      <dgm:prSet presAssocID="{54F4E4EF-6AE2-4B56-9D6A-ECE6D562E4FE}" presName="rootComposite" presStyleCnt="0"/>
      <dgm:spPr/>
    </dgm:pt>
    <dgm:pt modelId="{4CACC97A-D678-4865-A8DC-E525BC0E2572}" type="pres">
      <dgm:prSet presAssocID="{54F4E4EF-6AE2-4B56-9D6A-ECE6D562E4FE}" presName="rootText" presStyleLbl="node4" presStyleIdx="1" presStyleCnt="59" custLinFactX="218855" custLinFactNeighborX="300000" custLinFactNeighborY="87594">
        <dgm:presLayoutVars>
          <dgm:chPref val="3"/>
        </dgm:presLayoutVars>
      </dgm:prSet>
      <dgm:spPr/>
    </dgm:pt>
    <dgm:pt modelId="{353A24D1-BBC5-4A21-996D-1FC8F7EB8824}" type="pres">
      <dgm:prSet presAssocID="{54F4E4EF-6AE2-4B56-9D6A-ECE6D562E4FE}" presName="rootConnector" presStyleLbl="node4" presStyleIdx="1" presStyleCnt="59"/>
      <dgm:spPr/>
    </dgm:pt>
    <dgm:pt modelId="{1070EE8F-156B-4BC3-9040-BCADE575D7F4}" type="pres">
      <dgm:prSet presAssocID="{54F4E4EF-6AE2-4B56-9D6A-ECE6D562E4FE}" presName="hierChild4" presStyleCnt="0"/>
      <dgm:spPr/>
    </dgm:pt>
    <dgm:pt modelId="{678850E9-D92E-4B78-ADE7-F0511DBD5075}" type="pres">
      <dgm:prSet presAssocID="{54F4E4EF-6AE2-4B56-9D6A-ECE6D562E4FE}" presName="hierChild5" presStyleCnt="0"/>
      <dgm:spPr/>
    </dgm:pt>
    <dgm:pt modelId="{E18B7DD8-0516-49C5-A2A3-701C8700F5DC}" type="pres">
      <dgm:prSet presAssocID="{7ADDC519-E0C8-4EC4-B890-5276763D092A}" presName="Name64" presStyleLbl="parChTrans1D4" presStyleIdx="2" presStyleCnt="59"/>
      <dgm:spPr/>
    </dgm:pt>
    <dgm:pt modelId="{500ABD47-947D-4B1E-A0AC-11CFFC28D7F4}" type="pres">
      <dgm:prSet presAssocID="{1CCB0AAB-5119-4AD9-B567-68FCEFA830D9}" presName="hierRoot2" presStyleCnt="0">
        <dgm:presLayoutVars>
          <dgm:hierBranch val="init"/>
        </dgm:presLayoutVars>
      </dgm:prSet>
      <dgm:spPr/>
    </dgm:pt>
    <dgm:pt modelId="{B1244ED6-07AE-4CDE-B538-F68B9F2AC49F}" type="pres">
      <dgm:prSet presAssocID="{1CCB0AAB-5119-4AD9-B567-68FCEFA830D9}" presName="rootComposite" presStyleCnt="0"/>
      <dgm:spPr/>
    </dgm:pt>
    <dgm:pt modelId="{5F70D84F-8D79-4AF9-89A0-18D6C073D017}" type="pres">
      <dgm:prSet presAssocID="{1CCB0AAB-5119-4AD9-B567-68FCEFA830D9}" presName="rootText" presStyleLbl="node4" presStyleIdx="2" presStyleCnt="59" custLinFactX="218855" custLinFactNeighborX="300000" custLinFactNeighborY="87594">
        <dgm:presLayoutVars>
          <dgm:chPref val="3"/>
        </dgm:presLayoutVars>
      </dgm:prSet>
      <dgm:spPr/>
    </dgm:pt>
    <dgm:pt modelId="{8B932AE6-17A2-49C2-A359-7264B62BC931}" type="pres">
      <dgm:prSet presAssocID="{1CCB0AAB-5119-4AD9-B567-68FCEFA830D9}" presName="rootConnector" presStyleLbl="node4" presStyleIdx="2" presStyleCnt="59"/>
      <dgm:spPr/>
    </dgm:pt>
    <dgm:pt modelId="{0914A3F3-E559-4E37-A8B4-AE4D182B1B31}" type="pres">
      <dgm:prSet presAssocID="{1CCB0AAB-5119-4AD9-B567-68FCEFA830D9}" presName="hierChild4" presStyleCnt="0"/>
      <dgm:spPr/>
    </dgm:pt>
    <dgm:pt modelId="{DE729416-A5BE-47C4-9AA1-0F1BCE3B3849}" type="pres">
      <dgm:prSet presAssocID="{1CCB0AAB-5119-4AD9-B567-68FCEFA830D9}" presName="hierChild5" presStyleCnt="0"/>
      <dgm:spPr/>
    </dgm:pt>
    <dgm:pt modelId="{22E2DC81-3F01-49D0-996E-DE057ED00FF0}" type="pres">
      <dgm:prSet presAssocID="{71BFF28C-C4B0-413D-8A0B-CE94CA203495}" presName="hierChild5" presStyleCnt="0"/>
      <dgm:spPr/>
    </dgm:pt>
    <dgm:pt modelId="{3D950C10-4F21-41B0-95DD-5B6F25FEE609}" type="pres">
      <dgm:prSet presAssocID="{99FB24B0-B7DC-47D2-B93A-AB1F42E90F28}" presName="Name64" presStyleLbl="parChTrans1D4" presStyleIdx="3" presStyleCnt="59"/>
      <dgm:spPr/>
    </dgm:pt>
    <dgm:pt modelId="{432EE5E2-CA8C-4844-9515-7E371B3566E6}" type="pres">
      <dgm:prSet presAssocID="{47EC7FD7-8C25-4F3D-BF61-934226FBEE44}" presName="hierRoot2" presStyleCnt="0">
        <dgm:presLayoutVars>
          <dgm:hierBranch val="init"/>
        </dgm:presLayoutVars>
      </dgm:prSet>
      <dgm:spPr/>
    </dgm:pt>
    <dgm:pt modelId="{BDB843B6-0CCF-4D80-964E-861E40C61E24}" type="pres">
      <dgm:prSet presAssocID="{47EC7FD7-8C25-4F3D-BF61-934226FBEE44}" presName="rootComposite" presStyleCnt="0"/>
      <dgm:spPr/>
    </dgm:pt>
    <dgm:pt modelId="{E30DCC81-8541-4E93-B664-8CC4B2081BF9}" type="pres">
      <dgm:prSet presAssocID="{47EC7FD7-8C25-4F3D-BF61-934226FBEE44}" presName="rootText" presStyleLbl="node4" presStyleIdx="3" presStyleCnt="59" custScaleX="128182" custScaleY="193075">
        <dgm:presLayoutVars>
          <dgm:chPref val="3"/>
        </dgm:presLayoutVars>
      </dgm:prSet>
      <dgm:spPr/>
    </dgm:pt>
    <dgm:pt modelId="{9BE0D5AE-5131-47D8-B5E3-A1367D1AB4D7}" type="pres">
      <dgm:prSet presAssocID="{47EC7FD7-8C25-4F3D-BF61-934226FBEE44}" presName="rootConnector" presStyleLbl="node4" presStyleIdx="3" presStyleCnt="59"/>
      <dgm:spPr/>
    </dgm:pt>
    <dgm:pt modelId="{F683C8F3-0228-49EF-805D-EF93EA5F37F1}" type="pres">
      <dgm:prSet presAssocID="{47EC7FD7-8C25-4F3D-BF61-934226FBEE44}" presName="hierChild4" presStyleCnt="0"/>
      <dgm:spPr/>
    </dgm:pt>
    <dgm:pt modelId="{893884DD-EBBE-4E0D-AF41-342699360E3E}" type="pres">
      <dgm:prSet presAssocID="{109ECAE6-67E9-4B71-A017-C6B25F37982D}" presName="Name64" presStyleLbl="parChTrans1D4" presStyleIdx="4" presStyleCnt="59"/>
      <dgm:spPr/>
    </dgm:pt>
    <dgm:pt modelId="{745DBB6C-A26F-4CC4-9E47-4424C1F2384A}" type="pres">
      <dgm:prSet presAssocID="{E2667D0F-FF4C-4724-B011-6061B4BFFA81}" presName="hierRoot2" presStyleCnt="0">
        <dgm:presLayoutVars>
          <dgm:hierBranch val="init"/>
        </dgm:presLayoutVars>
      </dgm:prSet>
      <dgm:spPr/>
    </dgm:pt>
    <dgm:pt modelId="{2731172C-53CF-4AA6-97BB-6FA4ADC0BB16}" type="pres">
      <dgm:prSet presAssocID="{E2667D0F-FF4C-4724-B011-6061B4BFFA81}" presName="rootComposite" presStyleCnt="0"/>
      <dgm:spPr/>
    </dgm:pt>
    <dgm:pt modelId="{2FAEE14E-8F28-486F-8676-08E50BBD4CB3}" type="pres">
      <dgm:prSet presAssocID="{E2667D0F-FF4C-4724-B011-6061B4BFFA81}" presName="rootText" presStyleLbl="node4" presStyleIdx="4" presStyleCnt="59" custLinFactX="218855" custLinFactNeighborX="300000" custLinFactNeighborY="87594">
        <dgm:presLayoutVars>
          <dgm:chPref val="3"/>
        </dgm:presLayoutVars>
      </dgm:prSet>
      <dgm:spPr/>
    </dgm:pt>
    <dgm:pt modelId="{F60BBE3D-1B90-4F3D-86F3-7BD2F3FE0C1A}" type="pres">
      <dgm:prSet presAssocID="{E2667D0F-FF4C-4724-B011-6061B4BFFA81}" presName="rootConnector" presStyleLbl="node4" presStyleIdx="4" presStyleCnt="59"/>
      <dgm:spPr/>
    </dgm:pt>
    <dgm:pt modelId="{43419237-1F10-495B-987D-84775B12F750}" type="pres">
      <dgm:prSet presAssocID="{E2667D0F-FF4C-4724-B011-6061B4BFFA81}" presName="hierChild4" presStyleCnt="0"/>
      <dgm:spPr/>
    </dgm:pt>
    <dgm:pt modelId="{5AAEFA8A-E3A8-4095-B392-E1D9E9F5FDA8}" type="pres">
      <dgm:prSet presAssocID="{E2667D0F-FF4C-4724-B011-6061B4BFFA81}" presName="hierChild5" presStyleCnt="0"/>
      <dgm:spPr/>
    </dgm:pt>
    <dgm:pt modelId="{9B6CF08B-881A-4C21-971E-25D565B536CF}" type="pres">
      <dgm:prSet presAssocID="{E105A480-804C-4D17-A971-F247CD8F23BD}" presName="Name64" presStyleLbl="parChTrans1D4" presStyleIdx="5" presStyleCnt="59"/>
      <dgm:spPr/>
    </dgm:pt>
    <dgm:pt modelId="{5735D505-A0F9-4BFD-9300-0333B0C32D2B}" type="pres">
      <dgm:prSet presAssocID="{0055F00F-FFD2-404D-ABC5-547AC7BB6171}" presName="hierRoot2" presStyleCnt="0">
        <dgm:presLayoutVars>
          <dgm:hierBranch val="init"/>
        </dgm:presLayoutVars>
      </dgm:prSet>
      <dgm:spPr/>
    </dgm:pt>
    <dgm:pt modelId="{43AFB478-E0E3-428C-83F6-4F51577780E7}" type="pres">
      <dgm:prSet presAssocID="{0055F00F-FFD2-404D-ABC5-547AC7BB6171}" presName="rootComposite" presStyleCnt="0"/>
      <dgm:spPr/>
    </dgm:pt>
    <dgm:pt modelId="{C134028D-295D-4943-AF66-0A293C48C00F}" type="pres">
      <dgm:prSet presAssocID="{0055F00F-FFD2-404D-ABC5-547AC7BB6171}" presName="rootText" presStyleLbl="node4" presStyleIdx="5" presStyleCnt="59" custLinFactX="218855" custLinFactNeighborX="300000" custLinFactNeighborY="87594">
        <dgm:presLayoutVars>
          <dgm:chPref val="3"/>
        </dgm:presLayoutVars>
      </dgm:prSet>
      <dgm:spPr/>
    </dgm:pt>
    <dgm:pt modelId="{E2B55AB2-5C34-4F31-B331-C0C6D8A62B53}" type="pres">
      <dgm:prSet presAssocID="{0055F00F-FFD2-404D-ABC5-547AC7BB6171}" presName="rootConnector" presStyleLbl="node4" presStyleIdx="5" presStyleCnt="59"/>
      <dgm:spPr/>
    </dgm:pt>
    <dgm:pt modelId="{AE955D40-E1EF-46C1-B326-4964E1E2ABBB}" type="pres">
      <dgm:prSet presAssocID="{0055F00F-FFD2-404D-ABC5-547AC7BB6171}" presName="hierChild4" presStyleCnt="0"/>
      <dgm:spPr/>
    </dgm:pt>
    <dgm:pt modelId="{A34E3C33-1CAC-4600-AC75-12B480136920}" type="pres">
      <dgm:prSet presAssocID="{0055F00F-FFD2-404D-ABC5-547AC7BB6171}" presName="hierChild5" presStyleCnt="0"/>
      <dgm:spPr/>
    </dgm:pt>
    <dgm:pt modelId="{D3A25724-3D2D-46A2-9157-3EBB7F154713}" type="pres">
      <dgm:prSet presAssocID="{47EC7FD7-8C25-4F3D-BF61-934226FBEE44}" presName="hierChild5" presStyleCnt="0"/>
      <dgm:spPr/>
    </dgm:pt>
    <dgm:pt modelId="{8DB21668-30A1-4B97-B45F-593C7EA9B200}" type="pres">
      <dgm:prSet presAssocID="{ECD01FEC-DBC2-4A87-90C1-3BBC167697B7}" presName="Name64" presStyleLbl="parChTrans1D4" presStyleIdx="6" presStyleCnt="59"/>
      <dgm:spPr/>
    </dgm:pt>
    <dgm:pt modelId="{7EA53B5D-5630-461D-92E6-99BAC376D6A9}" type="pres">
      <dgm:prSet presAssocID="{DF8FEAAE-D8D3-4039-9E0F-EC38F9A97556}" presName="hierRoot2" presStyleCnt="0">
        <dgm:presLayoutVars>
          <dgm:hierBranch val="init"/>
        </dgm:presLayoutVars>
      </dgm:prSet>
      <dgm:spPr/>
    </dgm:pt>
    <dgm:pt modelId="{337A4A8F-F6B5-4D17-9933-EAB31A161B15}" type="pres">
      <dgm:prSet presAssocID="{DF8FEAAE-D8D3-4039-9E0F-EC38F9A97556}" presName="rootComposite" presStyleCnt="0"/>
      <dgm:spPr/>
    </dgm:pt>
    <dgm:pt modelId="{E507E546-341F-41E2-B983-423557D6E082}" type="pres">
      <dgm:prSet presAssocID="{DF8FEAAE-D8D3-4039-9E0F-EC38F9A97556}" presName="rootText" presStyleLbl="node4" presStyleIdx="6" presStyleCnt="59" custScaleX="128182" custScaleY="193075">
        <dgm:presLayoutVars>
          <dgm:chPref val="3"/>
        </dgm:presLayoutVars>
      </dgm:prSet>
      <dgm:spPr/>
    </dgm:pt>
    <dgm:pt modelId="{5DD2924F-7A34-4319-82D1-1B696496738D}" type="pres">
      <dgm:prSet presAssocID="{DF8FEAAE-D8D3-4039-9E0F-EC38F9A97556}" presName="rootConnector" presStyleLbl="node4" presStyleIdx="6" presStyleCnt="59"/>
      <dgm:spPr/>
    </dgm:pt>
    <dgm:pt modelId="{DA763F79-269A-4F43-A925-809E4F695C5D}" type="pres">
      <dgm:prSet presAssocID="{DF8FEAAE-D8D3-4039-9E0F-EC38F9A97556}" presName="hierChild4" presStyleCnt="0"/>
      <dgm:spPr/>
    </dgm:pt>
    <dgm:pt modelId="{5CC65E54-843F-4FC8-931B-D75B2ED7072C}" type="pres">
      <dgm:prSet presAssocID="{C487398F-E56C-4285-890D-8D872ED818B9}" presName="Name64" presStyleLbl="parChTrans1D4" presStyleIdx="7" presStyleCnt="59"/>
      <dgm:spPr/>
    </dgm:pt>
    <dgm:pt modelId="{C7E6712B-4EDF-452B-9FBA-841A3EE6C725}" type="pres">
      <dgm:prSet presAssocID="{9B7A59FA-BE77-44F2-AE12-CC46278D59FB}" presName="hierRoot2" presStyleCnt="0">
        <dgm:presLayoutVars>
          <dgm:hierBranch val="init"/>
        </dgm:presLayoutVars>
      </dgm:prSet>
      <dgm:spPr/>
    </dgm:pt>
    <dgm:pt modelId="{1D102913-B0B0-41B2-A47A-5E2D3EEF30FC}" type="pres">
      <dgm:prSet presAssocID="{9B7A59FA-BE77-44F2-AE12-CC46278D59FB}" presName="rootComposite" presStyleCnt="0"/>
      <dgm:spPr/>
    </dgm:pt>
    <dgm:pt modelId="{EB3B1439-284B-4CC1-A224-C4497D5440C8}" type="pres">
      <dgm:prSet presAssocID="{9B7A59FA-BE77-44F2-AE12-CC46278D59FB}" presName="rootText" presStyleLbl="node4" presStyleIdx="7" presStyleCnt="59" custLinFactX="218855" custLinFactNeighborX="300000" custLinFactNeighborY="87594">
        <dgm:presLayoutVars>
          <dgm:chPref val="3"/>
        </dgm:presLayoutVars>
      </dgm:prSet>
      <dgm:spPr/>
    </dgm:pt>
    <dgm:pt modelId="{2844F593-8FC6-4B6F-8C8D-6214E56DE252}" type="pres">
      <dgm:prSet presAssocID="{9B7A59FA-BE77-44F2-AE12-CC46278D59FB}" presName="rootConnector" presStyleLbl="node4" presStyleIdx="7" presStyleCnt="59"/>
      <dgm:spPr/>
    </dgm:pt>
    <dgm:pt modelId="{9DF986EB-7CF0-47D3-8B73-5935BE90A9D4}" type="pres">
      <dgm:prSet presAssocID="{9B7A59FA-BE77-44F2-AE12-CC46278D59FB}" presName="hierChild4" presStyleCnt="0"/>
      <dgm:spPr/>
    </dgm:pt>
    <dgm:pt modelId="{DDF56801-7809-4516-89DA-0FE59796308D}" type="pres">
      <dgm:prSet presAssocID="{9B7A59FA-BE77-44F2-AE12-CC46278D59FB}" presName="hierChild5" presStyleCnt="0"/>
      <dgm:spPr/>
    </dgm:pt>
    <dgm:pt modelId="{22733F83-39E5-4A5D-BE40-F1EC68759C55}" type="pres">
      <dgm:prSet presAssocID="{3789936D-259B-40D5-8382-38BC41D128B3}" presName="Name64" presStyleLbl="parChTrans1D4" presStyleIdx="8" presStyleCnt="59"/>
      <dgm:spPr/>
    </dgm:pt>
    <dgm:pt modelId="{2B2173AC-E232-417A-9670-BF81605A0C19}" type="pres">
      <dgm:prSet presAssocID="{6B71151C-B72D-4C76-899B-972DD487926E}" presName="hierRoot2" presStyleCnt="0">
        <dgm:presLayoutVars>
          <dgm:hierBranch val="init"/>
        </dgm:presLayoutVars>
      </dgm:prSet>
      <dgm:spPr/>
    </dgm:pt>
    <dgm:pt modelId="{9149873E-4E91-4D9B-8211-19408DC92C01}" type="pres">
      <dgm:prSet presAssocID="{6B71151C-B72D-4C76-899B-972DD487926E}" presName="rootComposite" presStyleCnt="0"/>
      <dgm:spPr/>
    </dgm:pt>
    <dgm:pt modelId="{E7408660-2C1C-459F-BFEF-A7C0CFF5329A}" type="pres">
      <dgm:prSet presAssocID="{6B71151C-B72D-4C76-899B-972DD487926E}" presName="rootText" presStyleLbl="node4" presStyleIdx="8" presStyleCnt="59" custLinFactX="218855" custLinFactNeighborX="300000" custLinFactNeighborY="87594">
        <dgm:presLayoutVars>
          <dgm:chPref val="3"/>
        </dgm:presLayoutVars>
      </dgm:prSet>
      <dgm:spPr/>
    </dgm:pt>
    <dgm:pt modelId="{A896DA3D-F773-4F4D-A667-9AD041BFFDED}" type="pres">
      <dgm:prSet presAssocID="{6B71151C-B72D-4C76-899B-972DD487926E}" presName="rootConnector" presStyleLbl="node4" presStyleIdx="8" presStyleCnt="59"/>
      <dgm:spPr/>
    </dgm:pt>
    <dgm:pt modelId="{7BCFF908-D55C-44DE-8522-08B5623A2150}" type="pres">
      <dgm:prSet presAssocID="{6B71151C-B72D-4C76-899B-972DD487926E}" presName="hierChild4" presStyleCnt="0"/>
      <dgm:spPr/>
    </dgm:pt>
    <dgm:pt modelId="{47A0C1C8-4980-4F48-A7E3-3A9676974A91}" type="pres">
      <dgm:prSet presAssocID="{6B71151C-B72D-4C76-899B-972DD487926E}" presName="hierChild5" presStyleCnt="0"/>
      <dgm:spPr/>
    </dgm:pt>
    <dgm:pt modelId="{5D02C4CA-A3B3-4861-8212-6BA4513B213F}" type="pres">
      <dgm:prSet presAssocID="{DF8FEAAE-D8D3-4039-9E0F-EC38F9A97556}" presName="hierChild5" presStyleCnt="0"/>
      <dgm:spPr/>
    </dgm:pt>
    <dgm:pt modelId="{0AEA63BF-E5EF-4683-B58F-9CBD194E1344}" type="pres">
      <dgm:prSet presAssocID="{8323525B-E63F-4683-B7E2-F11BA80CA751}" presName="Name64" presStyleLbl="parChTrans1D4" presStyleIdx="9" presStyleCnt="59"/>
      <dgm:spPr/>
    </dgm:pt>
    <dgm:pt modelId="{84A190F3-0308-4367-A60D-979C44F2F3B3}" type="pres">
      <dgm:prSet presAssocID="{7C1DC077-22AE-4676-AEDC-E463A521AC0A}" presName="hierRoot2" presStyleCnt="0">
        <dgm:presLayoutVars>
          <dgm:hierBranch val="init"/>
        </dgm:presLayoutVars>
      </dgm:prSet>
      <dgm:spPr/>
    </dgm:pt>
    <dgm:pt modelId="{480225C1-1EC6-471B-BA21-15B245FD1EA8}" type="pres">
      <dgm:prSet presAssocID="{7C1DC077-22AE-4676-AEDC-E463A521AC0A}" presName="rootComposite" presStyleCnt="0"/>
      <dgm:spPr/>
    </dgm:pt>
    <dgm:pt modelId="{D8729621-52B6-44F9-9CB5-9EB269C3C58B}" type="pres">
      <dgm:prSet presAssocID="{7C1DC077-22AE-4676-AEDC-E463A521AC0A}" presName="rootText" presStyleLbl="node4" presStyleIdx="9" presStyleCnt="59" custScaleX="128182" custScaleY="193075">
        <dgm:presLayoutVars>
          <dgm:chPref val="3"/>
        </dgm:presLayoutVars>
      </dgm:prSet>
      <dgm:spPr/>
    </dgm:pt>
    <dgm:pt modelId="{CAA4D479-1B5F-451A-998A-EF3973AFD22D}" type="pres">
      <dgm:prSet presAssocID="{7C1DC077-22AE-4676-AEDC-E463A521AC0A}" presName="rootConnector" presStyleLbl="node4" presStyleIdx="9" presStyleCnt="59"/>
      <dgm:spPr/>
    </dgm:pt>
    <dgm:pt modelId="{02425AA0-A549-4DA3-9EE8-C980E165AEB0}" type="pres">
      <dgm:prSet presAssocID="{7C1DC077-22AE-4676-AEDC-E463A521AC0A}" presName="hierChild4" presStyleCnt="0"/>
      <dgm:spPr/>
    </dgm:pt>
    <dgm:pt modelId="{6B7D7943-C2B0-432A-A197-C71B62D74158}" type="pres">
      <dgm:prSet presAssocID="{896A3AEE-CD83-4513-9BB7-99C25485E0EF}" presName="Name64" presStyleLbl="parChTrans1D4" presStyleIdx="10" presStyleCnt="59"/>
      <dgm:spPr/>
    </dgm:pt>
    <dgm:pt modelId="{E0A8CDA8-AE49-4E0E-B275-887231EDF846}" type="pres">
      <dgm:prSet presAssocID="{1DB871FB-395D-456F-AF52-F8BD0DE5CA37}" presName="hierRoot2" presStyleCnt="0">
        <dgm:presLayoutVars>
          <dgm:hierBranch val="init"/>
        </dgm:presLayoutVars>
      </dgm:prSet>
      <dgm:spPr/>
    </dgm:pt>
    <dgm:pt modelId="{88D25CF4-247C-4482-9023-2B0C1F21CC29}" type="pres">
      <dgm:prSet presAssocID="{1DB871FB-395D-456F-AF52-F8BD0DE5CA37}" presName="rootComposite" presStyleCnt="0"/>
      <dgm:spPr/>
    </dgm:pt>
    <dgm:pt modelId="{8BF4AFE1-87C3-477D-B184-E446B06AB6C5}" type="pres">
      <dgm:prSet presAssocID="{1DB871FB-395D-456F-AF52-F8BD0DE5CA37}" presName="rootText" presStyleLbl="node4" presStyleIdx="10" presStyleCnt="59" custLinFactX="218855" custLinFactNeighborX="300000" custLinFactNeighborY="87594">
        <dgm:presLayoutVars>
          <dgm:chPref val="3"/>
        </dgm:presLayoutVars>
      </dgm:prSet>
      <dgm:spPr/>
    </dgm:pt>
    <dgm:pt modelId="{0F2E45B2-ED3A-4397-8D4A-8BCF100DD6A0}" type="pres">
      <dgm:prSet presAssocID="{1DB871FB-395D-456F-AF52-F8BD0DE5CA37}" presName="rootConnector" presStyleLbl="node4" presStyleIdx="10" presStyleCnt="59"/>
      <dgm:spPr/>
    </dgm:pt>
    <dgm:pt modelId="{E943AE2E-0B4D-4C8D-B978-72643BC6FEAD}" type="pres">
      <dgm:prSet presAssocID="{1DB871FB-395D-456F-AF52-F8BD0DE5CA37}" presName="hierChild4" presStyleCnt="0"/>
      <dgm:spPr/>
    </dgm:pt>
    <dgm:pt modelId="{38000253-8FC6-4A0A-B6A0-AB5E1ABA4C0C}" type="pres">
      <dgm:prSet presAssocID="{1DB871FB-395D-456F-AF52-F8BD0DE5CA37}" presName="hierChild5" presStyleCnt="0"/>
      <dgm:spPr/>
    </dgm:pt>
    <dgm:pt modelId="{6EC94B98-3C8D-4DA9-AE05-E78A374831C9}" type="pres">
      <dgm:prSet presAssocID="{60B854E3-6C31-42D3-9CF7-933AAD26DB9B}" presName="Name64" presStyleLbl="parChTrans1D4" presStyleIdx="11" presStyleCnt="59"/>
      <dgm:spPr/>
    </dgm:pt>
    <dgm:pt modelId="{A946ED0A-D3C1-40AB-8081-CA04189F024A}" type="pres">
      <dgm:prSet presAssocID="{F845D192-9FEB-4CDF-B202-D45101DD6841}" presName="hierRoot2" presStyleCnt="0">
        <dgm:presLayoutVars>
          <dgm:hierBranch val="init"/>
        </dgm:presLayoutVars>
      </dgm:prSet>
      <dgm:spPr/>
    </dgm:pt>
    <dgm:pt modelId="{32983E76-FD10-4EE3-98D7-B2561C046478}" type="pres">
      <dgm:prSet presAssocID="{F845D192-9FEB-4CDF-B202-D45101DD6841}" presName="rootComposite" presStyleCnt="0"/>
      <dgm:spPr/>
    </dgm:pt>
    <dgm:pt modelId="{CD487E24-30F1-47AE-99E4-D0150355D105}" type="pres">
      <dgm:prSet presAssocID="{F845D192-9FEB-4CDF-B202-D45101DD6841}" presName="rootText" presStyleLbl="node4" presStyleIdx="11" presStyleCnt="59" custLinFactX="218855" custLinFactNeighborX="300000" custLinFactNeighborY="87594">
        <dgm:presLayoutVars>
          <dgm:chPref val="3"/>
        </dgm:presLayoutVars>
      </dgm:prSet>
      <dgm:spPr/>
    </dgm:pt>
    <dgm:pt modelId="{F9FD766B-148E-4CAE-9EC0-3F82460831B9}" type="pres">
      <dgm:prSet presAssocID="{F845D192-9FEB-4CDF-B202-D45101DD6841}" presName="rootConnector" presStyleLbl="node4" presStyleIdx="11" presStyleCnt="59"/>
      <dgm:spPr/>
    </dgm:pt>
    <dgm:pt modelId="{14148D27-780B-4D47-8A1E-6B7BA8B270EA}" type="pres">
      <dgm:prSet presAssocID="{F845D192-9FEB-4CDF-B202-D45101DD6841}" presName="hierChild4" presStyleCnt="0"/>
      <dgm:spPr/>
    </dgm:pt>
    <dgm:pt modelId="{C4849F44-F09A-4FB3-B169-689E5EE4F766}" type="pres">
      <dgm:prSet presAssocID="{F845D192-9FEB-4CDF-B202-D45101DD6841}" presName="hierChild5" presStyleCnt="0"/>
      <dgm:spPr/>
    </dgm:pt>
    <dgm:pt modelId="{05E2F3B4-0FE8-4077-A654-3DFF53CBBF42}" type="pres">
      <dgm:prSet presAssocID="{7C1DC077-22AE-4676-AEDC-E463A521AC0A}" presName="hierChild5" presStyleCnt="0"/>
      <dgm:spPr/>
    </dgm:pt>
    <dgm:pt modelId="{9CB7FE73-DB12-4E67-B741-235BB1E0A4F1}" type="pres">
      <dgm:prSet presAssocID="{F3A6B820-5997-45CC-A437-940668B99ABA}" presName="hierChild5" presStyleCnt="0"/>
      <dgm:spPr/>
    </dgm:pt>
    <dgm:pt modelId="{42740579-E4C4-47C7-9AB5-7823EF939D7C}" type="pres">
      <dgm:prSet presAssocID="{46A5E9E5-64EC-43DF-AD7D-2D8B4591E277}" presName="Name64" presStyleLbl="parChTrans1D3" presStyleIdx="1" presStyleCnt="11"/>
      <dgm:spPr/>
    </dgm:pt>
    <dgm:pt modelId="{A6CFF3D3-2731-45B9-A9F8-E78CDA4A424E}" type="pres">
      <dgm:prSet presAssocID="{5EC6E4FA-78EE-4D5F-9A8D-2A0DBEF3600E}" presName="hierRoot2" presStyleCnt="0">
        <dgm:presLayoutVars>
          <dgm:hierBranch val="init"/>
        </dgm:presLayoutVars>
      </dgm:prSet>
      <dgm:spPr/>
    </dgm:pt>
    <dgm:pt modelId="{E27F6C5E-E3F1-4739-B18A-3B0CCA982C72}" type="pres">
      <dgm:prSet presAssocID="{5EC6E4FA-78EE-4D5F-9A8D-2A0DBEF3600E}" presName="rootComposite" presStyleCnt="0"/>
      <dgm:spPr/>
    </dgm:pt>
    <dgm:pt modelId="{44D7675D-7565-4C09-AD4F-6D65256D8768}" type="pres">
      <dgm:prSet presAssocID="{5EC6E4FA-78EE-4D5F-9A8D-2A0DBEF3600E}" presName="rootText" presStyleLbl="node3" presStyleIdx="1" presStyleCnt="11" custScaleX="171140" custScaleY="299504" custLinFactX="-100000" custLinFactY="-7651" custLinFactNeighborX="-105848" custLinFactNeighborY="-100000">
        <dgm:presLayoutVars>
          <dgm:chPref val="3"/>
        </dgm:presLayoutVars>
      </dgm:prSet>
      <dgm:spPr/>
    </dgm:pt>
    <dgm:pt modelId="{30BE193C-187A-48DD-8498-80E71BE1A655}" type="pres">
      <dgm:prSet presAssocID="{5EC6E4FA-78EE-4D5F-9A8D-2A0DBEF3600E}" presName="rootConnector" presStyleLbl="node3" presStyleIdx="1" presStyleCnt="11"/>
      <dgm:spPr/>
    </dgm:pt>
    <dgm:pt modelId="{0F5CF1ED-F45A-431B-845D-509D8A461E05}" type="pres">
      <dgm:prSet presAssocID="{5EC6E4FA-78EE-4D5F-9A8D-2A0DBEF3600E}" presName="hierChild4" presStyleCnt="0"/>
      <dgm:spPr/>
    </dgm:pt>
    <dgm:pt modelId="{E167613D-721C-422D-AEEA-5F12DEF4F635}" type="pres">
      <dgm:prSet presAssocID="{BECEEC42-98A5-441D-848C-217ACE74B99C}" presName="Name64" presStyleLbl="parChTrans1D4" presStyleIdx="12" presStyleCnt="59"/>
      <dgm:spPr/>
    </dgm:pt>
    <dgm:pt modelId="{69E6C108-B180-459F-880B-A9E2BAB5EF79}" type="pres">
      <dgm:prSet presAssocID="{C46C409D-ABFC-4CE8-A6B9-793F4FA15A96}" presName="hierRoot2" presStyleCnt="0">
        <dgm:presLayoutVars>
          <dgm:hierBranch val="init"/>
        </dgm:presLayoutVars>
      </dgm:prSet>
      <dgm:spPr/>
    </dgm:pt>
    <dgm:pt modelId="{219C0F88-F278-42A7-9B0E-1A9FF8E80FAE}" type="pres">
      <dgm:prSet presAssocID="{C46C409D-ABFC-4CE8-A6B9-793F4FA15A96}" presName="rootComposite" presStyleCnt="0"/>
      <dgm:spPr/>
    </dgm:pt>
    <dgm:pt modelId="{8163CDD8-1314-40EA-9AC2-3B445E470982}" type="pres">
      <dgm:prSet presAssocID="{C46C409D-ABFC-4CE8-A6B9-793F4FA15A96}" presName="rootText" presStyleLbl="node4" presStyleIdx="12" presStyleCnt="59" custScaleX="128182" custScaleY="193075">
        <dgm:presLayoutVars>
          <dgm:chPref val="3"/>
        </dgm:presLayoutVars>
      </dgm:prSet>
      <dgm:spPr/>
    </dgm:pt>
    <dgm:pt modelId="{CE14D04D-49C1-4647-B301-A49A511E7817}" type="pres">
      <dgm:prSet presAssocID="{C46C409D-ABFC-4CE8-A6B9-793F4FA15A96}" presName="rootConnector" presStyleLbl="node4" presStyleIdx="12" presStyleCnt="59"/>
      <dgm:spPr/>
    </dgm:pt>
    <dgm:pt modelId="{CEC76852-7144-4740-A7B3-1761D137F10C}" type="pres">
      <dgm:prSet presAssocID="{C46C409D-ABFC-4CE8-A6B9-793F4FA15A96}" presName="hierChild4" presStyleCnt="0"/>
      <dgm:spPr/>
    </dgm:pt>
    <dgm:pt modelId="{ACA18090-B2E5-481D-9314-B3C1BC73A44B}" type="pres">
      <dgm:prSet presAssocID="{F119CCB9-3BED-427E-9AF3-0B05731F30B0}" presName="Name64" presStyleLbl="parChTrans1D4" presStyleIdx="13" presStyleCnt="59"/>
      <dgm:spPr/>
    </dgm:pt>
    <dgm:pt modelId="{8EC3B9DC-F5FD-4913-9F16-1579A8B4610F}" type="pres">
      <dgm:prSet presAssocID="{80BCC15A-F271-4862-A3E6-946E6966AC6F}" presName="hierRoot2" presStyleCnt="0">
        <dgm:presLayoutVars>
          <dgm:hierBranch val="init"/>
        </dgm:presLayoutVars>
      </dgm:prSet>
      <dgm:spPr/>
    </dgm:pt>
    <dgm:pt modelId="{44D9A0D1-A8AC-4495-87FC-48A90487D9CE}" type="pres">
      <dgm:prSet presAssocID="{80BCC15A-F271-4862-A3E6-946E6966AC6F}" presName="rootComposite" presStyleCnt="0"/>
      <dgm:spPr/>
    </dgm:pt>
    <dgm:pt modelId="{18D3C94F-D79C-407D-AC71-04D7EA905957}" type="pres">
      <dgm:prSet presAssocID="{80BCC15A-F271-4862-A3E6-946E6966AC6F}" presName="rootText" presStyleLbl="node4" presStyleIdx="13" presStyleCnt="59" custLinFactX="218855" custLinFactNeighborX="300000" custLinFactNeighborY="87594">
        <dgm:presLayoutVars>
          <dgm:chPref val="3"/>
        </dgm:presLayoutVars>
      </dgm:prSet>
      <dgm:spPr/>
    </dgm:pt>
    <dgm:pt modelId="{CA3ECAEC-400E-40A6-AE68-D98655CC496F}" type="pres">
      <dgm:prSet presAssocID="{80BCC15A-F271-4862-A3E6-946E6966AC6F}" presName="rootConnector" presStyleLbl="node4" presStyleIdx="13" presStyleCnt="59"/>
      <dgm:spPr/>
    </dgm:pt>
    <dgm:pt modelId="{E6A1A15D-BF20-4839-9851-E5C0D695D6F8}" type="pres">
      <dgm:prSet presAssocID="{80BCC15A-F271-4862-A3E6-946E6966AC6F}" presName="hierChild4" presStyleCnt="0"/>
      <dgm:spPr/>
    </dgm:pt>
    <dgm:pt modelId="{70C1063D-4611-439F-BF71-08C1E194F5F5}" type="pres">
      <dgm:prSet presAssocID="{80BCC15A-F271-4862-A3E6-946E6966AC6F}" presName="hierChild5" presStyleCnt="0"/>
      <dgm:spPr/>
    </dgm:pt>
    <dgm:pt modelId="{EA2F2C44-84F7-46BC-A0A0-9EB7CC070833}" type="pres">
      <dgm:prSet presAssocID="{79E2A670-A000-465D-A197-AB51B8C3FFC2}" presName="Name64" presStyleLbl="parChTrans1D4" presStyleIdx="14" presStyleCnt="59"/>
      <dgm:spPr/>
    </dgm:pt>
    <dgm:pt modelId="{C42A4509-7F12-4170-8E09-4A545FD96937}" type="pres">
      <dgm:prSet presAssocID="{0A23177C-D7B7-40B5-B562-D5AE04F7185A}" presName="hierRoot2" presStyleCnt="0">
        <dgm:presLayoutVars>
          <dgm:hierBranch val="init"/>
        </dgm:presLayoutVars>
      </dgm:prSet>
      <dgm:spPr/>
    </dgm:pt>
    <dgm:pt modelId="{29C777CE-46E8-4A0F-9E2E-CC40D5AFB482}" type="pres">
      <dgm:prSet presAssocID="{0A23177C-D7B7-40B5-B562-D5AE04F7185A}" presName="rootComposite" presStyleCnt="0"/>
      <dgm:spPr/>
    </dgm:pt>
    <dgm:pt modelId="{F8ED3D31-F2DC-4B2D-BC04-C32C0F579A35}" type="pres">
      <dgm:prSet presAssocID="{0A23177C-D7B7-40B5-B562-D5AE04F7185A}" presName="rootText" presStyleLbl="node4" presStyleIdx="14" presStyleCnt="59" custLinFactX="218855" custLinFactNeighborX="300000" custLinFactNeighborY="87594">
        <dgm:presLayoutVars>
          <dgm:chPref val="3"/>
        </dgm:presLayoutVars>
      </dgm:prSet>
      <dgm:spPr/>
    </dgm:pt>
    <dgm:pt modelId="{C089DD2F-3D33-44A3-9AC8-D84EE2FF5D0C}" type="pres">
      <dgm:prSet presAssocID="{0A23177C-D7B7-40B5-B562-D5AE04F7185A}" presName="rootConnector" presStyleLbl="node4" presStyleIdx="14" presStyleCnt="59"/>
      <dgm:spPr/>
    </dgm:pt>
    <dgm:pt modelId="{D40DF3C2-B615-47A1-B681-D4F056853FFB}" type="pres">
      <dgm:prSet presAssocID="{0A23177C-D7B7-40B5-B562-D5AE04F7185A}" presName="hierChild4" presStyleCnt="0"/>
      <dgm:spPr/>
    </dgm:pt>
    <dgm:pt modelId="{9C78C10E-A68F-463E-87C2-B69C21BF894B}" type="pres">
      <dgm:prSet presAssocID="{0A23177C-D7B7-40B5-B562-D5AE04F7185A}" presName="hierChild5" presStyleCnt="0"/>
      <dgm:spPr/>
    </dgm:pt>
    <dgm:pt modelId="{72EB9022-20BB-4825-9569-2F2A9CF3D3CB}" type="pres">
      <dgm:prSet presAssocID="{C46C409D-ABFC-4CE8-A6B9-793F4FA15A96}" presName="hierChild5" presStyleCnt="0"/>
      <dgm:spPr/>
    </dgm:pt>
    <dgm:pt modelId="{8493764E-B54A-4701-8DFC-0DA3AED86CC4}" type="pres">
      <dgm:prSet presAssocID="{CF5F2C0E-D3E3-4350-83EE-0C1D018C061C}" presName="Name64" presStyleLbl="parChTrans1D4" presStyleIdx="15" presStyleCnt="59"/>
      <dgm:spPr/>
    </dgm:pt>
    <dgm:pt modelId="{BCF7F63B-D5BD-423E-B255-35CD8B368120}" type="pres">
      <dgm:prSet presAssocID="{FA4DECDF-02BB-43B5-9CFA-858DD9154FED}" presName="hierRoot2" presStyleCnt="0">
        <dgm:presLayoutVars>
          <dgm:hierBranch val="init"/>
        </dgm:presLayoutVars>
      </dgm:prSet>
      <dgm:spPr/>
    </dgm:pt>
    <dgm:pt modelId="{42C3C69F-EF85-4174-88EF-DAAA8EA32452}" type="pres">
      <dgm:prSet presAssocID="{FA4DECDF-02BB-43B5-9CFA-858DD9154FED}" presName="rootComposite" presStyleCnt="0"/>
      <dgm:spPr/>
    </dgm:pt>
    <dgm:pt modelId="{0AB23801-47C0-4CBD-99E8-2408B86B743D}" type="pres">
      <dgm:prSet presAssocID="{FA4DECDF-02BB-43B5-9CFA-858DD9154FED}" presName="rootText" presStyleLbl="node4" presStyleIdx="15" presStyleCnt="59" custScaleX="128182" custScaleY="193075">
        <dgm:presLayoutVars>
          <dgm:chPref val="3"/>
        </dgm:presLayoutVars>
      </dgm:prSet>
      <dgm:spPr/>
    </dgm:pt>
    <dgm:pt modelId="{87A6378D-43CF-4EFA-A07F-0AF094C37D67}" type="pres">
      <dgm:prSet presAssocID="{FA4DECDF-02BB-43B5-9CFA-858DD9154FED}" presName="rootConnector" presStyleLbl="node4" presStyleIdx="15" presStyleCnt="59"/>
      <dgm:spPr/>
    </dgm:pt>
    <dgm:pt modelId="{4CD50CD2-B227-4E28-B57F-F7B184DB2B70}" type="pres">
      <dgm:prSet presAssocID="{FA4DECDF-02BB-43B5-9CFA-858DD9154FED}" presName="hierChild4" presStyleCnt="0"/>
      <dgm:spPr/>
    </dgm:pt>
    <dgm:pt modelId="{EAC64DCA-7FF4-4353-9450-39A7BC11081F}" type="pres">
      <dgm:prSet presAssocID="{83CDCE21-21DB-4994-AAC2-E6856A92204B}" presName="Name64" presStyleLbl="parChTrans1D4" presStyleIdx="16" presStyleCnt="59"/>
      <dgm:spPr/>
    </dgm:pt>
    <dgm:pt modelId="{BF677C29-776D-4997-BC5A-B6EF75E0CCFF}" type="pres">
      <dgm:prSet presAssocID="{3DF50D21-ABDB-4668-867B-06721F1CF79F}" presName="hierRoot2" presStyleCnt="0">
        <dgm:presLayoutVars>
          <dgm:hierBranch val="init"/>
        </dgm:presLayoutVars>
      </dgm:prSet>
      <dgm:spPr/>
    </dgm:pt>
    <dgm:pt modelId="{BF7222BD-1D5C-47BF-B26B-0F7317FA1829}" type="pres">
      <dgm:prSet presAssocID="{3DF50D21-ABDB-4668-867B-06721F1CF79F}" presName="rootComposite" presStyleCnt="0"/>
      <dgm:spPr/>
    </dgm:pt>
    <dgm:pt modelId="{6BF6826C-2254-4158-A9E7-30AB6AF49B63}" type="pres">
      <dgm:prSet presAssocID="{3DF50D21-ABDB-4668-867B-06721F1CF79F}" presName="rootText" presStyleLbl="node4" presStyleIdx="16" presStyleCnt="59" custLinFactX="218855" custLinFactNeighborX="300000" custLinFactNeighborY="87594">
        <dgm:presLayoutVars>
          <dgm:chPref val="3"/>
        </dgm:presLayoutVars>
      </dgm:prSet>
      <dgm:spPr/>
    </dgm:pt>
    <dgm:pt modelId="{CA38FDB5-7DA7-4304-AEBD-FAF7F52F63E5}" type="pres">
      <dgm:prSet presAssocID="{3DF50D21-ABDB-4668-867B-06721F1CF79F}" presName="rootConnector" presStyleLbl="node4" presStyleIdx="16" presStyleCnt="59"/>
      <dgm:spPr/>
    </dgm:pt>
    <dgm:pt modelId="{012842E1-7E2F-47A7-8C37-00F4F318DD99}" type="pres">
      <dgm:prSet presAssocID="{3DF50D21-ABDB-4668-867B-06721F1CF79F}" presName="hierChild4" presStyleCnt="0"/>
      <dgm:spPr/>
    </dgm:pt>
    <dgm:pt modelId="{F93F1CB3-D7CA-4AD5-8850-57E2F04D2E6B}" type="pres">
      <dgm:prSet presAssocID="{3DF50D21-ABDB-4668-867B-06721F1CF79F}" presName="hierChild5" presStyleCnt="0"/>
      <dgm:spPr/>
    </dgm:pt>
    <dgm:pt modelId="{90F4BD04-BE6C-400B-8B15-946E5BDBFD15}" type="pres">
      <dgm:prSet presAssocID="{57234C3E-0B75-4F73-8584-A408F9AE800D}" presName="Name64" presStyleLbl="parChTrans1D4" presStyleIdx="17" presStyleCnt="59"/>
      <dgm:spPr/>
    </dgm:pt>
    <dgm:pt modelId="{3F3B5AC1-98C7-4B37-B79C-3C755A2CCAEB}" type="pres">
      <dgm:prSet presAssocID="{DE980283-769F-47EE-B68F-B78C9203BDA6}" presName="hierRoot2" presStyleCnt="0">
        <dgm:presLayoutVars>
          <dgm:hierBranch val="init"/>
        </dgm:presLayoutVars>
      </dgm:prSet>
      <dgm:spPr/>
    </dgm:pt>
    <dgm:pt modelId="{19B0FD46-BCCA-4690-A7C9-01A85F936F21}" type="pres">
      <dgm:prSet presAssocID="{DE980283-769F-47EE-B68F-B78C9203BDA6}" presName="rootComposite" presStyleCnt="0"/>
      <dgm:spPr/>
    </dgm:pt>
    <dgm:pt modelId="{3043AC5D-BD32-4AD1-8162-432AFA5D676D}" type="pres">
      <dgm:prSet presAssocID="{DE980283-769F-47EE-B68F-B78C9203BDA6}" presName="rootText" presStyleLbl="node4" presStyleIdx="17" presStyleCnt="59" custLinFactX="218855" custLinFactNeighborX="300000" custLinFactNeighborY="87594">
        <dgm:presLayoutVars>
          <dgm:chPref val="3"/>
        </dgm:presLayoutVars>
      </dgm:prSet>
      <dgm:spPr/>
    </dgm:pt>
    <dgm:pt modelId="{CC69F78C-5832-4AC5-97CC-C6B931859D46}" type="pres">
      <dgm:prSet presAssocID="{DE980283-769F-47EE-B68F-B78C9203BDA6}" presName="rootConnector" presStyleLbl="node4" presStyleIdx="17" presStyleCnt="59"/>
      <dgm:spPr/>
    </dgm:pt>
    <dgm:pt modelId="{6639ADC4-D6FA-4B72-B10A-8D69290BBD04}" type="pres">
      <dgm:prSet presAssocID="{DE980283-769F-47EE-B68F-B78C9203BDA6}" presName="hierChild4" presStyleCnt="0"/>
      <dgm:spPr/>
    </dgm:pt>
    <dgm:pt modelId="{023FDBB6-BEE4-408C-8783-8544AB984A36}" type="pres">
      <dgm:prSet presAssocID="{DE980283-769F-47EE-B68F-B78C9203BDA6}" presName="hierChild5" presStyleCnt="0"/>
      <dgm:spPr/>
    </dgm:pt>
    <dgm:pt modelId="{6BCDA7DB-C233-432A-BE25-8BB7CF2A3DBA}" type="pres">
      <dgm:prSet presAssocID="{FA4DECDF-02BB-43B5-9CFA-858DD9154FED}" presName="hierChild5" presStyleCnt="0"/>
      <dgm:spPr/>
    </dgm:pt>
    <dgm:pt modelId="{45463D01-AAE7-4380-AA27-7082394FEE93}" type="pres">
      <dgm:prSet presAssocID="{AE49BEDF-96A0-43CB-B864-AD52B58AA72F}" presName="Name64" presStyleLbl="parChTrans1D4" presStyleIdx="18" presStyleCnt="59"/>
      <dgm:spPr/>
    </dgm:pt>
    <dgm:pt modelId="{8D69BDFE-4D22-4A2F-A01D-CBB5F8795D3F}" type="pres">
      <dgm:prSet presAssocID="{14BB1181-4B27-4398-94E4-344BD45FBB46}" presName="hierRoot2" presStyleCnt="0">
        <dgm:presLayoutVars>
          <dgm:hierBranch val="init"/>
        </dgm:presLayoutVars>
      </dgm:prSet>
      <dgm:spPr/>
    </dgm:pt>
    <dgm:pt modelId="{25663BA4-123D-47B0-94C6-C18558C5A7FD}" type="pres">
      <dgm:prSet presAssocID="{14BB1181-4B27-4398-94E4-344BD45FBB46}" presName="rootComposite" presStyleCnt="0"/>
      <dgm:spPr/>
    </dgm:pt>
    <dgm:pt modelId="{FFC74CF6-B312-4EC9-951A-9A55CB234D93}" type="pres">
      <dgm:prSet presAssocID="{14BB1181-4B27-4398-94E4-344BD45FBB46}" presName="rootText" presStyleLbl="node4" presStyleIdx="18" presStyleCnt="59" custScaleX="128182" custScaleY="193075">
        <dgm:presLayoutVars>
          <dgm:chPref val="3"/>
        </dgm:presLayoutVars>
      </dgm:prSet>
      <dgm:spPr/>
    </dgm:pt>
    <dgm:pt modelId="{E06BA75C-FCF2-471F-841E-08B1EC74B2C4}" type="pres">
      <dgm:prSet presAssocID="{14BB1181-4B27-4398-94E4-344BD45FBB46}" presName="rootConnector" presStyleLbl="node4" presStyleIdx="18" presStyleCnt="59"/>
      <dgm:spPr/>
    </dgm:pt>
    <dgm:pt modelId="{3488D006-605C-43F1-A6FF-262A0FD7E9A7}" type="pres">
      <dgm:prSet presAssocID="{14BB1181-4B27-4398-94E4-344BD45FBB46}" presName="hierChild4" presStyleCnt="0"/>
      <dgm:spPr/>
    </dgm:pt>
    <dgm:pt modelId="{0A5979F6-C4B9-4105-B829-46B414E16EA4}" type="pres">
      <dgm:prSet presAssocID="{0FA7F7BD-D070-4194-8E0F-BE50FD6DCAC4}" presName="Name64" presStyleLbl="parChTrans1D4" presStyleIdx="19" presStyleCnt="59"/>
      <dgm:spPr/>
    </dgm:pt>
    <dgm:pt modelId="{9F86E41C-5AA9-4A42-8620-E6B7B1AC1759}" type="pres">
      <dgm:prSet presAssocID="{65D32515-696D-4387-98CB-10E5428A715A}" presName="hierRoot2" presStyleCnt="0">
        <dgm:presLayoutVars>
          <dgm:hierBranch val="init"/>
        </dgm:presLayoutVars>
      </dgm:prSet>
      <dgm:spPr/>
    </dgm:pt>
    <dgm:pt modelId="{609A5A12-150B-4AF7-ABFF-3F0EF66DD31C}" type="pres">
      <dgm:prSet presAssocID="{65D32515-696D-4387-98CB-10E5428A715A}" presName="rootComposite" presStyleCnt="0"/>
      <dgm:spPr/>
    </dgm:pt>
    <dgm:pt modelId="{C2F833C3-BA51-40B7-892E-195795816773}" type="pres">
      <dgm:prSet presAssocID="{65D32515-696D-4387-98CB-10E5428A715A}" presName="rootText" presStyleLbl="node4" presStyleIdx="19" presStyleCnt="59" custLinFactX="218855" custLinFactNeighborX="300000" custLinFactNeighborY="87594">
        <dgm:presLayoutVars>
          <dgm:chPref val="3"/>
        </dgm:presLayoutVars>
      </dgm:prSet>
      <dgm:spPr/>
    </dgm:pt>
    <dgm:pt modelId="{B1DFC061-1773-4C62-883B-D631A59B7330}" type="pres">
      <dgm:prSet presAssocID="{65D32515-696D-4387-98CB-10E5428A715A}" presName="rootConnector" presStyleLbl="node4" presStyleIdx="19" presStyleCnt="59"/>
      <dgm:spPr/>
    </dgm:pt>
    <dgm:pt modelId="{A4874E12-0E6F-4211-B849-9B85BA99C72D}" type="pres">
      <dgm:prSet presAssocID="{65D32515-696D-4387-98CB-10E5428A715A}" presName="hierChild4" presStyleCnt="0"/>
      <dgm:spPr/>
    </dgm:pt>
    <dgm:pt modelId="{99FAD8B8-8BE1-467B-9710-69A974A20752}" type="pres">
      <dgm:prSet presAssocID="{65D32515-696D-4387-98CB-10E5428A715A}" presName="hierChild5" presStyleCnt="0"/>
      <dgm:spPr/>
    </dgm:pt>
    <dgm:pt modelId="{F0F46614-2DAF-4777-8BBF-11E9AF69092B}" type="pres">
      <dgm:prSet presAssocID="{8F105528-F64B-4F74-B273-F94A3D573FBB}" presName="Name64" presStyleLbl="parChTrans1D4" presStyleIdx="20" presStyleCnt="59"/>
      <dgm:spPr/>
    </dgm:pt>
    <dgm:pt modelId="{0E4F9E63-4D05-4507-8F90-0AF3B52FF2C9}" type="pres">
      <dgm:prSet presAssocID="{50B41D73-D6C9-4417-83D9-B27C1FF43532}" presName="hierRoot2" presStyleCnt="0">
        <dgm:presLayoutVars>
          <dgm:hierBranch val="init"/>
        </dgm:presLayoutVars>
      </dgm:prSet>
      <dgm:spPr/>
    </dgm:pt>
    <dgm:pt modelId="{3C2A08D0-47B9-404D-AADD-779F7A806619}" type="pres">
      <dgm:prSet presAssocID="{50B41D73-D6C9-4417-83D9-B27C1FF43532}" presName="rootComposite" presStyleCnt="0"/>
      <dgm:spPr/>
    </dgm:pt>
    <dgm:pt modelId="{EFB36634-A8C1-4509-9418-83A6C3F49708}" type="pres">
      <dgm:prSet presAssocID="{50B41D73-D6C9-4417-83D9-B27C1FF43532}" presName="rootText" presStyleLbl="node4" presStyleIdx="20" presStyleCnt="59" custLinFactX="218855" custLinFactNeighborX="300000" custLinFactNeighborY="87594">
        <dgm:presLayoutVars>
          <dgm:chPref val="3"/>
        </dgm:presLayoutVars>
      </dgm:prSet>
      <dgm:spPr/>
    </dgm:pt>
    <dgm:pt modelId="{65B04DFA-448B-47DC-8121-EE36900423A7}" type="pres">
      <dgm:prSet presAssocID="{50B41D73-D6C9-4417-83D9-B27C1FF43532}" presName="rootConnector" presStyleLbl="node4" presStyleIdx="20" presStyleCnt="59"/>
      <dgm:spPr/>
    </dgm:pt>
    <dgm:pt modelId="{D99E7020-C694-4657-ADF0-589ADC818305}" type="pres">
      <dgm:prSet presAssocID="{50B41D73-D6C9-4417-83D9-B27C1FF43532}" presName="hierChild4" presStyleCnt="0"/>
      <dgm:spPr/>
    </dgm:pt>
    <dgm:pt modelId="{4A344365-C93A-4639-AFB0-EBCE04936C48}" type="pres">
      <dgm:prSet presAssocID="{50B41D73-D6C9-4417-83D9-B27C1FF43532}" presName="hierChild5" presStyleCnt="0"/>
      <dgm:spPr/>
    </dgm:pt>
    <dgm:pt modelId="{63244894-FCC1-49A2-8DC6-DF020B4582D5}" type="pres">
      <dgm:prSet presAssocID="{14BB1181-4B27-4398-94E4-344BD45FBB46}" presName="hierChild5" presStyleCnt="0"/>
      <dgm:spPr/>
    </dgm:pt>
    <dgm:pt modelId="{2DE4B057-79BA-4856-AC46-8651C37CC384}" type="pres">
      <dgm:prSet presAssocID="{313F2AD2-01A5-4D75-BABB-58A2526918D7}" presName="Name64" presStyleLbl="parChTrans1D4" presStyleIdx="21" presStyleCnt="59"/>
      <dgm:spPr/>
    </dgm:pt>
    <dgm:pt modelId="{4F408275-2EC6-4737-BA67-0103CA9F8D55}" type="pres">
      <dgm:prSet presAssocID="{69225CB5-079B-4090-9D2F-3A68147F9414}" presName="hierRoot2" presStyleCnt="0">
        <dgm:presLayoutVars>
          <dgm:hierBranch val="init"/>
        </dgm:presLayoutVars>
      </dgm:prSet>
      <dgm:spPr/>
    </dgm:pt>
    <dgm:pt modelId="{027112E8-7A69-4CD6-8442-AD1F2F6C934A}" type="pres">
      <dgm:prSet presAssocID="{69225CB5-079B-4090-9D2F-3A68147F9414}" presName="rootComposite" presStyleCnt="0"/>
      <dgm:spPr/>
    </dgm:pt>
    <dgm:pt modelId="{10410936-56F4-4F8E-91A4-B3F8DD9BAA7D}" type="pres">
      <dgm:prSet presAssocID="{69225CB5-079B-4090-9D2F-3A68147F9414}" presName="rootText" presStyleLbl="node4" presStyleIdx="21" presStyleCnt="59" custScaleX="128182" custScaleY="193075">
        <dgm:presLayoutVars>
          <dgm:chPref val="3"/>
        </dgm:presLayoutVars>
      </dgm:prSet>
      <dgm:spPr/>
    </dgm:pt>
    <dgm:pt modelId="{CF860874-C679-4D38-A176-E8D59D715AF5}" type="pres">
      <dgm:prSet presAssocID="{69225CB5-079B-4090-9D2F-3A68147F9414}" presName="rootConnector" presStyleLbl="node4" presStyleIdx="21" presStyleCnt="59"/>
      <dgm:spPr/>
    </dgm:pt>
    <dgm:pt modelId="{BBC3EDC3-EDE4-4637-B1DC-D01C0487840E}" type="pres">
      <dgm:prSet presAssocID="{69225CB5-079B-4090-9D2F-3A68147F9414}" presName="hierChild4" presStyleCnt="0"/>
      <dgm:spPr/>
    </dgm:pt>
    <dgm:pt modelId="{9B4CF97E-C9D0-4798-BB82-60665DB6AB67}" type="pres">
      <dgm:prSet presAssocID="{CC476E13-3B2C-4563-B8F0-99A4A0BB8897}" presName="Name64" presStyleLbl="parChTrans1D4" presStyleIdx="22" presStyleCnt="59"/>
      <dgm:spPr/>
    </dgm:pt>
    <dgm:pt modelId="{2A278C62-8FBB-4F64-AD6B-786FFD017D49}" type="pres">
      <dgm:prSet presAssocID="{F61F7293-0BD7-4092-930B-34E3EBFA8C6A}" presName="hierRoot2" presStyleCnt="0">
        <dgm:presLayoutVars>
          <dgm:hierBranch val="init"/>
        </dgm:presLayoutVars>
      </dgm:prSet>
      <dgm:spPr/>
    </dgm:pt>
    <dgm:pt modelId="{4BA5F476-5575-4E11-BC4A-78D52395D6F8}" type="pres">
      <dgm:prSet presAssocID="{F61F7293-0BD7-4092-930B-34E3EBFA8C6A}" presName="rootComposite" presStyleCnt="0"/>
      <dgm:spPr/>
    </dgm:pt>
    <dgm:pt modelId="{00FBE106-9172-4603-9338-7862B00CA92F}" type="pres">
      <dgm:prSet presAssocID="{F61F7293-0BD7-4092-930B-34E3EBFA8C6A}" presName="rootText" presStyleLbl="node4" presStyleIdx="22" presStyleCnt="59" custLinFactX="218855" custLinFactNeighborX="300000" custLinFactNeighborY="87594">
        <dgm:presLayoutVars>
          <dgm:chPref val="3"/>
        </dgm:presLayoutVars>
      </dgm:prSet>
      <dgm:spPr/>
    </dgm:pt>
    <dgm:pt modelId="{595A61E1-6129-45E9-8D4D-4CEF868B9AAC}" type="pres">
      <dgm:prSet presAssocID="{F61F7293-0BD7-4092-930B-34E3EBFA8C6A}" presName="rootConnector" presStyleLbl="node4" presStyleIdx="22" presStyleCnt="59"/>
      <dgm:spPr/>
    </dgm:pt>
    <dgm:pt modelId="{B6CD7352-82D2-42D1-92BF-88696D5CF3D0}" type="pres">
      <dgm:prSet presAssocID="{F61F7293-0BD7-4092-930B-34E3EBFA8C6A}" presName="hierChild4" presStyleCnt="0"/>
      <dgm:spPr/>
    </dgm:pt>
    <dgm:pt modelId="{D53E8A96-C1B7-43CD-B24E-610B18DAAB99}" type="pres">
      <dgm:prSet presAssocID="{F61F7293-0BD7-4092-930B-34E3EBFA8C6A}" presName="hierChild5" presStyleCnt="0"/>
      <dgm:spPr/>
    </dgm:pt>
    <dgm:pt modelId="{9706AF02-FD0D-4576-B671-50B5DE336A01}" type="pres">
      <dgm:prSet presAssocID="{470E3764-B584-4A74-803B-3E7DF319C1A3}" presName="Name64" presStyleLbl="parChTrans1D4" presStyleIdx="23" presStyleCnt="59"/>
      <dgm:spPr/>
    </dgm:pt>
    <dgm:pt modelId="{61BE4E4D-0D0B-42A3-99A0-944DA7F7550F}" type="pres">
      <dgm:prSet presAssocID="{99B82D7A-99AE-40C4-A605-1E9DB4D51322}" presName="hierRoot2" presStyleCnt="0">
        <dgm:presLayoutVars>
          <dgm:hierBranch val="init"/>
        </dgm:presLayoutVars>
      </dgm:prSet>
      <dgm:spPr/>
    </dgm:pt>
    <dgm:pt modelId="{9271BE2E-85D7-4F84-8418-5FDE4EC35ED8}" type="pres">
      <dgm:prSet presAssocID="{99B82D7A-99AE-40C4-A605-1E9DB4D51322}" presName="rootComposite" presStyleCnt="0"/>
      <dgm:spPr/>
    </dgm:pt>
    <dgm:pt modelId="{9F337554-7935-401A-A5A5-4352C914E523}" type="pres">
      <dgm:prSet presAssocID="{99B82D7A-99AE-40C4-A605-1E9DB4D51322}" presName="rootText" presStyleLbl="node4" presStyleIdx="23" presStyleCnt="59" custLinFactX="218855" custLinFactNeighborX="300000" custLinFactNeighborY="87594">
        <dgm:presLayoutVars>
          <dgm:chPref val="3"/>
        </dgm:presLayoutVars>
      </dgm:prSet>
      <dgm:spPr/>
    </dgm:pt>
    <dgm:pt modelId="{66B868FA-30A2-46EE-8591-796B34957FC7}" type="pres">
      <dgm:prSet presAssocID="{99B82D7A-99AE-40C4-A605-1E9DB4D51322}" presName="rootConnector" presStyleLbl="node4" presStyleIdx="23" presStyleCnt="59"/>
      <dgm:spPr/>
    </dgm:pt>
    <dgm:pt modelId="{BA276DB8-293D-4ACE-B7F4-B3650AB4E8EF}" type="pres">
      <dgm:prSet presAssocID="{99B82D7A-99AE-40C4-A605-1E9DB4D51322}" presName="hierChild4" presStyleCnt="0"/>
      <dgm:spPr/>
    </dgm:pt>
    <dgm:pt modelId="{30CBC0A8-7F73-42B6-9354-FC52C75DAB79}" type="pres">
      <dgm:prSet presAssocID="{99B82D7A-99AE-40C4-A605-1E9DB4D51322}" presName="hierChild5" presStyleCnt="0"/>
      <dgm:spPr/>
    </dgm:pt>
    <dgm:pt modelId="{2CC7889B-64C5-4EB6-ACD6-6BBC656E6345}" type="pres">
      <dgm:prSet presAssocID="{69225CB5-079B-4090-9D2F-3A68147F9414}" presName="hierChild5" presStyleCnt="0"/>
      <dgm:spPr/>
    </dgm:pt>
    <dgm:pt modelId="{3AA46891-39C4-4600-B88D-3A25D8968719}" type="pres">
      <dgm:prSet presAssocID="{5EC6E4FA-78EE-4D5F-9A8D-2A0DBEF3600E}" presName="hierChild5" presStyleCnt="0"/>
      <dgm:spPr/>
    </dgm:pt>
    <dgm:pt modelId="{66568AF9-559F-43E8-9EC9-E00BF1455634}" type="pres">
      <dgm:prSet presAssocID="{F179F836-73DD-4AF2-8724-E6CAB81C3FD9}" presName="hierChild5" presStyleCnt="0"/>
      <dgm:spPr/>
    </dgm:pt>
    <dgm:pt modelId="{3C20CB49-F540-427A-BFE7-6DBDC5689587}" type="pres">
      <dgm:prSet presAssocID="{114963EF-27A2-4884-9273-C3A3918F4C8D}" presName="Name64" presStyleLbl="parChTrans1D2" presStyleIdx="1" presStyleCnt="4"/>
      <dgm:spPr/>
    </dgm:pt>
    <dgm:pt modelId="{9128EF35-5D7D-4E06-AB41-0971A0EB8966}" type="pres">
      <dgm:prSet presAssocID="{A2D08950-E926-4F1E-BBAE-6138B3046935}" presName="hierRoot2" presStyleCnt="0">
        <dgm:presLayoutVars>
          <dgm:hierBranch val="init"/>
        </dgm:presLayoutVars>
      </dgm:prSet>
      <dgm:spPr/>
    </dgm:pt>
    <dgm:pt modelId="{AA3DF53B-AE70-4373-AF64-94EA6EEC401A}" type="pres">
      <dgm:prSet presAssocID="{A2D08950-E926-4F1E-BBAE-6138B3046935}" presName="rootComposite" presStyleCnt="0"/>
      <dgm:spPr/>
    </dgm:pt>
    <dgm:pt modelId="{19C4D92B-E3A5-42A6-B4BD-E3D7920259A6}" type="pres">
      <dgm:prSet presAssocID="{A2D08950-E926-4F1E-BBAE-6138B3046935}" presName="rootText" presStyleLbl="node2" presStyleIdx="1" presStyleCnt="4" custScaleX="244668" custScaleY="516510" custLinFactX="-259080" custLinFactY="-200000" custLinFactNeighborX="-300000" custLinFactNeighborY="-292931">
        <dgm:presLayoutVars>
          <dgm:chPref val="3"/>
        </dgm:presLayoutVars>
      </dgm:prSet>
      <dgm:spPr/>
    </dgm:pt>
    <dgm:pt modelId="{79656BB0-FE5A-4DA5-B111-42D070F76B82}" type="pres">
      <dgm:prSet presAssocID="{A2D08950-E926-4F1E-BBAE-6138B3046935}" presName="rootConnector" presStyleLbl="node2" presStyleIdx="1" presStyleCnt="4"/>
      <dgm:spPr/>
    </dgm:pt>
    <dgm:pt modelId="{F3BB08E4-46FE-4A9C-9441-9E0220D68570}" type="pres">
      <dgm:prSet presAssocID="{A2D08950-E926-4F1E-BBAE-6138B3046935}" presName="hierChild4" presStyleCnt="0"/>
      <dgm:spPr/>
    </dgm:pt>
    <dgm:pt modelId="{DC7EB32C-7F8C-41A3-8DFD-EE1718B9A990}" type="pres">
      <dgm:prSet presAssocID="{16C964E7-4A09-490D-81BB-4385302FD85E}" presName="Name64" presStyleLbl="parChTrans1D3" presStyleIdx="2" presStyleCnt="11"/>
      <dgm:spPr/>
    </dgm:pt>
    <dgm:pt modelId="{937EF4C0-77A0-4F02-8922-D77EF4E48CAC}" type="pres">
      <dgm:prSet presAssocID="{4C512D29-F41D-41D3-A059-FDB741ED7F93}" presName="hierRoot2" presStyleCnt="0">
        <dgm:presLayoutVars>
          <dgm:hierBranch val="init"/>
        </dgm:presLayoutVars>
      </dgm:prSet>
      <dgm:spPr/>
    </dgm:pt>
    <dgm:pt modelId="{76D6EA5A-31A7-474C-87E6-ACF7B292EEED}" type="pres">
      <dgm:prSet presAssocID="{4C512D29-F41D-41D3-A059-FDB741ED7F93}" presName="rootComposite" presStyleCnt="0"/>
      <dgm:spPr/>
    </dgm:pt>
    <dgm:pt modelId="{D7E7FB58-2589-466F-A531-3FB24487D0F1}" type="pres">
      <dgm:prSet presAssocID="{4C512D29-F41D-41D3-A059-FDB741ED7F93}" presName="rootText" presStyleLbl="node3" presStyleIdx="2" presStyleCnt="11" custScaleX="112200" custScaleY="216812" custLinFactX="-70537" custLinFactY="-100000" custLinFactNeighborX="-100000" custLinFactNeighborY="-176484">
        <dgm:presLayoutVars>
          <dgm:chPref val="3"/>
        </dgm:presLayoutVars>
      </dgm:prSet>
      <dgm:spPr/>
    </dgm:pt>
    <dgm:pt modelId="{40A5D16F-5DA4-445D-A1E7-9E28A573939B}" type="pres">
      <dgm:prSet presAssocID="{4C512D29-F41D-41D3-A059-FDB741ED7F93}" presName="rootConnector" presStyleLbl="node3" presStyleIdx="2" presStyleCnt="11"/>
      <dgm:spPr/>
    </dgm:pt>
    <dgm:pt modelId="{53FABEA6-C660-473B-AF50-297A52D3C134}" type="pres">
      <dgm:prSet presAssocID="{4C512D29-F41D-41D3-A059-FDB741ED7F93}" presName="hierChild4" presStyleCnt="0"/>
      <dgm:spPr/>
    </dgm:pt>
    <dgm:pt modelId="{64A39DF9-65A9-41A9-9685-F442DA2AA0DC}" type="pres">
      <dgm:prSet presAssocID="{4C512D29-F41D-41D3-A059-FDB741ED7F93}" presName="hierChild5" presStyleCnt="0"/>
      <dgm:spPr/>
    </dgm:pt>
    <dgm:pt modelId="{C46905D2-5E2F-4852-BA5D-4256FD52B340}" type="pres">
      <dgm:prSet presAssocID="{B95483F8-E7A3-4691-ACCE-85923180F60F}" presName="Name64" presStyleLbl="parChTrans1D3" presStyleIdx="3" presStyleCnt="11"/>
      <dgm:spPr/>
    </dgm:pt>
    <dgm:pt modelId="{0DB2ED51-9665-4B08-ABEE-5195035AA6A0}" type="pres">
      <dgm:prSet presAssocID="{337E2377-4EBF-494B-8E02-7BDC5F7635AA}" presName="hierRoot2" presStyleCnt="0">
        <dgm:presLayoutVars>
          <dgm:hierBranch val="init"/>
        </dgm:presLayoutVars>
      </dgm:prSet>
      <dgm:spPr/>
    </dgm:pt>
    <dgm:pt modelId="{1229F536-2147-42B2-9C23-5A7283FB4E8A}" type="pres">
      <dgm:prSet presAssocID="{337E2377-4EBF-494B-8E02-7BDC5F7635AA}" presName="rootComposite" presStyleCnt="0"/>
      <dgm:spPr/>
    </dgm:pt>
    <dgm:pt modelId="{7BAC9A7E-DB0D-45BB-A2FE-ACFF808C70B0}" type="pres">
      <dgm:prSet presAssocID="{337E2377-4EBF-494B-8E02-7BDC5F7635AA}" presName="rootText" presStyleLbl="node3" presStyleIdx="3" presStyleCnt="11" custScaleX="112200" custScaleY="216812" custLinFactX="-70537" custLinFactY="-100000" custLinFactNeighborX="-100000" custLinFactNeighborY="-176484">
        <dgm:presLayoutVars>
          <dgm:chPref val="3"/>
        </dgm:presLayoutVars>
      </dgm:prSet>
      <dgm:spPr/>
    </dgm:pt>
    <dgm:pt modelId="{AEEBB512-6D36-4980-88E3-A1C3147FDE48}" type="pres">
      <dgm:prSet presAssocID="{337E2377-4EBF-494B-8E02-7BDC5F7635AA}" presName="rootConnector" presStyleLbl="node3" presStyleIdx="3" presStyleCnt="11"/>
      <dgm:spPr/>
    </dgm:pt>
    <dgm:pt modelId="{55695BAE-C420-4584-89D1-933C5C159BDC}" type="pres">
      <dgm:prSet presAssocID="{337E2377-4EBF-494B-8E02-7BDC5F7635AA}" presName="hierChild4" presStyleCnt="0"/>
      <dgm:spPr/>
    </dgm:pt>
    <dgm:pt modelId="{2593992B-10E2-4714-80CA-D89A01272446}" type="pres">
      <dgm:prSet presAssocID="{337E2377-4EBF-494B-8E02-7BDC5F7635AA}" presName="hierChild5" presStyleCnt="0"/>
      <dgm:spPr/>
    </dgm:pt>
    <dgm:pt modelId="{2F831725-3911-4DC2-A2F3-C2BDEFEF859B}" type="pres">
      <dgm:prSet presAssocID="{A7197143-F1C1-4919-9311-E4FC80B037D9}" presName="Name64" presStyleLbl="parChTrans1D3" presStyleIdx="4" presStyleCnt="11"/>
      <dgm:spPr/>
    </dgm:pt>
    <dgm:pt modelId="{DA349454-12F9-4205-8A9D-E8E0DE1AEFA6}" type="pres">
      <dgm:prSet presAssocID="{F8509B5A-3EEA-4C7B-A8C0-1EB89979E90F}" presName="hierRoot2" presStyleCnt="0">
        <dgm:presLayoutVars>
          <dgm:hierBranch val="init"/>
        </dgm:presLayoutVars>
      </dgm:prSet>
      <dgm:spPr/>
    </dgm:pt>
    <dgm:pt modelId="{108E24A0-4DCE-4219-B831-C02AEDC2670A}" type="pres">
      <dgm:prSet presAssocID="{F8509B5A-3EEA-4C7B-A8C0-1EB89979E90F}" presName="rootComposite" presStyleCnt="0"/>
      <dgm:spPr/>
    </dgm:pt>
    <dgm:pt modelId="{31CEBA14-E3E9-4070-AD7C-F708FAB3CEFB}" type="pres">
      <dgm:prSet presAssocID="{F8509B5A-3EEA-4C7B-A8C0-1EB89979E90F}" presName="rootText" presStyleLbl="node3" presStyleIdx="4" presStyleCnt="11" custScaleX="112200" custScaleY="216812" custLinFactX="-70537" custLinFactY="-100000" custLinFactNeighborX="-100000" custLinFactNeighborY="-176484">
        <dgm:presLayoutVars>
          <dgm:chPref val="3"/>
        </dgm:presLayoutVars>
      </dgm:prSet>
      <dgm:spPr/>
    </dgm:pt>
    <dgm:pt modelId="{5F5A2A44-E1B1-4647-A214-EEA14BBF2DFC}" type="pres">
      <dgm:prSet presAssocID="{F8509B5A-3EEA-4C7B-A8C0-1EB89979E90F}" presName="rootConnector" presStyleLbl="node3" presStyleIdx="4" presStyleCnt="11"/>
      <dgm:spPr/>
    </dgm:pt>
    <dgm:pt modelId="{A65D1A53-43E0-45DE-BFD6-42DD0277ADB4}" type="pres">
      <dgm:prSet presAssocID="{F8509B5A-3EEA-4C7B-A8C0-1EB89979E90F}" presName="hierChild4" presStyleCnt="0"/>
      <dgm:spPr/>
    </dgm:pt>
    <dgm:pt modelId="{7AB1358B-E983-40B9-9108-9AEEF5616485}" type="pres">
      <dgm:prSet presAssocID="{F8509B5A-3EEA-4C7B-A8C0-1EB89979E90F}" presName="hierChild5" presStyleCnt="0"/>
      <dgm:spPr/>
    </dgm:pt>
    <dgm:pt modelId="{9BFE0630-9882-427F-9FCC-DC632DEA3C0F}" type="pres">
      <dgm:prSet presAssocID="{30847177-8BC2-42EC-AE92-A6BA6C6FF6BE}" presName="Name64" presStyleLbl="parChTrans1D3" presStyleIdx="5" presStyleCnt="11"/>
      <dgm:spPr/>
    </dgm:pt>
    <dgm:pt modelId="{3D00A2DF-035F-49F4-BBB0-2FA1C6CA14C6}" type="pres">
      <dgm:prSet presAssocID="{D82F6D53-B75C-4FE8-99CE-62C97E4B38C3}" presName="hierRoot2" presStyleCnt="0">
        <dgm:presLayoutVars>
          <dgm:hierBranch val="init"/>
        </dgm:presLayoutVars>
      </dgm:prSet>
      <dgm:spPr/>
    </dgm:pt>
    <dgm:pt modelId="{4D41CFAD-A80F-4570-AD59-4A6D1AD4FF7C}" type="pres">
      <dgm:prSet presAssocID="{D82F6D53-B75C-4FE8-99CE-62C97E4B38C3}" presName="rootComposite" presStyleCnt="0"/>
      <dgm:spPr/>
    </dgm:pt>
    <dgm:pt modelId="{7F859CCE-AFA8-483F-9001-CD013249E8F0}" type="pres">
      <dgm:prSet presAssocID="{D82F6D53-B75C-4FE8-99CE-62C97E4B38C3}" presName="rootText" presStyleLbl="node3" presStyleIdx="5" presStyleCnt="11" custScaleX="171140" custScaleY="299504" custLinFactX="-71934" custLinFactY="-100000" custLinFactNeighborX="-100000" custLinFactNeighborY="-181307">
        <dgm:presLayoutVars>
          <dgm:chPref val="3"/>
        </dgm:presLayoutVars>
      </dgm:prSet>
      <dgm:spPr/>
    </dgm:pt>
    <dgm:pt modelId="{4C2F5B27-B671-4652-A43E-9A2E6BAA2026}" type="pres">
      <dgm:prSet presAssocID="{D82F6D53-B75C-4FE8-99CE-62C97E4B38C3}" presName="rootConnector" presStyleLbl="node3" presStyleIdx="5" presStyleCnt="11"/>
      <dgm:spPr/>
    </dgm:pt>
    <dgm:pt modelId="{705D9C12-34C0-4C73-BB12-B0B8DD9BA4C8}" type="pres">
      <dgm:prSet presAssocID="{D82F6D53-B75C-4FE8-99CE-62C97E4B38C3}" presName="hierChild4" presStyleCnt="0"/>
      <dgm:spPr/>
    </dgm:pt>
    <dgm:pt modelId="{142958B9-5A60-4439-87F7-517EA94682BA}" type="pres">
      <dgm:prSet presAssocID="{8C9A3FDB-B31F-445B-BAFD-9CFEEDC3788E}" presName="Name64" presStyleLbl="parChTrans1D4" presStyleIdx="24" presStyleCnt="59"/>
      <dgm:spPr/>
    </dgm:pt>
    <dgm:pt modelId="{EB001195-428D-4AC3-9265-09C1B9339C9D}" type="pres">
      <dgm:prSet presAssocID="{582BE442-2772-45D0-8CC7-4DBFCE4A4153}" presName="hierRoot2" presStyleCnt="0">
        <dgm:presLayoutVars>
          <dgm:hierBranch val="init"/>
        </dgm:presLayoutVars>
      </dgm:prSet>
      <dgm:spPr/>
    </dgm:pt>
    <dgm:pt modelId="{E44635F1-B2A8-4B0F-9762-5AFDEA2BC92D}" type="pres">
      <dgm:prSet presAssocID="{582BE442-2772-45D0-8CC7-4DBFCE4A4153}" presName="rootComposite" presStyleCnt="0"/>
      <dgm:spPr/>
    </dgm:pt>
    <dgm:pt modelId="{EFB65D3F-6D7D-49FB-A718-84C8C3A074A5}" type="pres">
      <dgm:prSet presAssocID="{582BE442-2772-45D0-8CC7-4DBFCE4A4153}" presName="rootText" presStyleLbl="node4" presStyleIdx="24" presStyleCnt="59" custScaleX="128182" custScaleY="193075" custLinFactX="100000" custLinFactNeighborX="139816" custLinFactNeighborY="-91652">
        <dgm:presLayoutVars>
          <dgm:chPref val="3"/>
        </dgm:presLayoutVars>
      </dgm:prSet>
      <dgm:spPr/>
    </dgm:pt>
    <dgm:pt modelId="{B1D580B1-A5AB-49E2-8904-048185A08549}" type="pres">
      <dgm:prSet presAssocID="{582BE442-2772-45D0-8CC7-4DBFCE4A4153}" presName="rootConnector" presStyleLbl="node4" presStyleIdx="24" presStyleCnt="59"/>
      <dgm:spPr/>
    </dgm:pt>
    <dgm:pt modelId="{D9532E4C-FF38-44AC-9062-CFCBA7F4871E}" type="pres">
      <dgm:prSet presAssocID="{582BE442-2772-45D0-8CC7-4DBFCE4A4153}" presName="hierChild4" presStyleCnt="0"/>
      <dgm:spPr/>
    </dgm:pt>
    <dgm:pt modelId="{83954227-9E2E-48CF-9951-0B33CCBD4D40}" type="pres">
      <dgm:prSet presAssocID="{AE4649F0-CCE6-4538-8D2E-E59E19135C60}" presName="Name64" presStyleLbl="parChTrans1D4" presStyleIdx="25" presStyleCnt="59"/>
      <dgm:spPr/>
    </dgm:pt>
    <dgm:pt modelId="{7F4C3423-D668-4072-B034-0FF533B270ED}" type="pres">
      <dgm:prSet presAssocID="{03619663-62B0-41F6-82FA-7C9E9EEC57E6}" presName="hierRoot2" presStyleCnt="0">
        <dgm:presLayoutVars>
          <dgm:hierBranch val="init"/>
        </dgm:presLayoutVars>
      </dgm:prSet>
      <dgm:spPr/>
    </dgm:pt>
    <dgm:pt modelId="{00D9F29E-A2AA-4655-AB63-B29D0D3793D9}" type="pres">
      <dgm:prSet presAssocID="{03619663-62B0-41F6-82FA-7C9E9EEC57E6}" presName="rootComposite" presStyleCnt="0"/>
      <dgm:spPr/>
    </dgm:pt>
    <dgm:pt modelId="{8354F520-E803-4025-9953-6485E43650B1}" type="pres">
      <dgm:prSet presAssocID="{03619663-62B0-41F6-82FA-7C9E9EEC57E6}" presName="rootText" presStyleLbl="node4" presStyleIdx="25" presStyleCnt="59" custLinFactX="218855" custLinFactNeighborX="300000" custLinFactNeighborY="87594">
        <dgm:presLayoutVars>
          <dgm:chPref val="3"/>
        </dgm:presLayoutVars>
      </dgm:prSet>
      <dgm:spPr/>
    </dgm:pt>
    <dgm:pt modelId="{0CE57E81-13F5-4DAD-8F09-C650D48D51C4}" type="pres">
      <dgm:prSet presAssocID="{03619663-62B0-41F6-82FA-7C9E9EEC57E6}" presName="rootConnector" presStyleLbl="node4" presStyleIdx="25" presStyleCnt="59"/>
      <dgm:spPr/>
    </dgm:pt>
    <dgm:pt modelId="{25AA2EA5-8DBA-4782-AE8C-615341035CF0}" type="pres">
      <dgm:prSet presAssocID="{03619663-62B0-41F6-82FA-7C9E9EEC57E6}" presName="hierChild4" presStyleCnt="0"/>
      <dgm:spPr/>
    </dgm:pt>
    <dgm:pt modelId="{8A83EEF2-EE67-4C46-8C40-20E60CC1F007}" type="pres">
      <dgm:prSet presAssocID="{03619663-62B0-41F6-82FA-7C9E9EEC57E6}" presName="hierChild5" presStyleCnt="0"/>
      <dgm:spPr/>
    </dgm:pt>
    <dgm:pt modelId="{53015DE4-D362-46FE-B2BC-E01972CC2A63}" type="pres">
      <dgm:prSet presAssocID="{0417BE0B-6264-44B5-A7B6-1FB4745074E8}" presName="Name64" presStyleLbl="parChTrans1D4" presStyleIdx="26" presStyleCnt="59"/>
      <dgm:spPr/>
    </dgm:pt>
    <dgm:pt modelId="{5F40856B-70A2-4AB3-8120-536FD224561D}" type="pres">
      <dgm:prSet presAssocID="{BACA32AF-9A13-490E-AF20-37D5FEEF1716}" presName="hierRoot2" presStyleCnt="0">
        <dgm:presLayoutVars>
          <dgm:hierBranch val="init"/>
        </dgm:presLayoutVars>
      </dgm:prSet>
      <dgm:spPr/>
    </dgm:pt>
    <dgm:pt modelId="{79EDDD4B-6A20-4D10-B857-50DC5B6466F8}" type="pres">
      <dgm:prSet presAssocID="{BACA32AF-9A13-490E-AF20-37D5FEEF1716}" presName="rootComposite" presStyleCnt="0"/>
      <dgm:spPr/>
    </dgm:pt>
    <dgm:pt modelId="{216BF2CE-BBB2-4700-875A-E6C5697CEA9A}" type="pres">
      <dgm:prSet presAssocID="{BACA32AF-9A13-490E-AF20-37D5FEEF1716}" presName="rootText" presStyleLbl="node4" presStyleIdx="26" presStyleCnt="59" custLinFactX="218855" custLinFactNeighborX="300000" custLinFactNeighborY="87594">
        <dgm:presLayoutVars>
          <dgm:chPref val="3"/>
        </dgm:presLayoutVars>
      </dgm:prSet>
      <dgm:spPr/>
    </dgm:pt>
    <dgm:pt modelId="{72FE76A1-5505-4E8F-936D-A55105904D86}" type="pres">
      <dgm:prSet presAssocID="{BACA32AF-9A13-490E-AF20-37D5FEEF1716}" presName="rootConnector" presStyleLbl="node4" presStyleIdx="26" presStyleCnt="59"/>
      <dgm:spPr/>
    </dgm:pt>
    <dgm:pt modelId="{032B35F3-CC14-415A-8DA2-6B567C2EA40B}" type="pres">
      <dgm:prSet presAssocID="{BACA32AF-9A13-490E-AF20-37D5FEEF1716}" presName="hierChild4" presStyleCnt="0"/>
      <dgm:spPr/>
    </dgm:pt>
    <dgm:pt modelId="{0C7F0022-9193-42BC-A919-5B5D753995C6}" type="pres">
      <dgm:prSet presAssocID="{BACA32AF-9A13-490E-AF20-37D5FEEF1716}" presName="hierChild5" presStyleCnt="0"/>
      <dgm:spPr/>
    </dgm:pt>
    <dgm:pt modelId="{2032ECFD-FEE6-462D-AA98-C597EE547EA6}" type="pres">
      <dgm:prSet presAssocID="{45641C5E-C60B-4F45-9F7F-7DF35C8F1EE2}" presName="Name64" presStyleLbl="parChTrans1D4" presStyleIdx="27" presStyleCnt="59"/>
      <dgm:spPr/>
    </dgm:pt>
    <dgm:pt modelId="{BD113285-E7B9-4869-BA68-E91ACC380103}" type="pres">
      <dgm:prSet presAssocID="{D9B795C0-DD8C-4B47-9385-F9C59144330B}" presName="hierRoot2" presStyleCnt="0">
        <dgm:presLayoutVars>
          <dgm:hierBranch val="init"/>
        </dgm:presLayoutVars>
      </dgm:prSet>
      <dgm:spPr/>
    </dgm:pt>
    <dgm:pt modelId="{F4F63EB4-2023-4558-8A2C-BE2BBAEE27DF}" type="pres">
      <dgm:prSet presAssocID="{D9B795C0-DD8C-4B47-9385-F9C59144330B}" presName="rootComposite" presStyleCnt="0"/>
      <dgm:spPr/>
    </dgm:pt>
    <dgm:pt modelId="{F815A22C-71C4-4572-8D2B-731AA3C97797}" type="pres">
      <dgm:prSet presAssocID="{D9B795C0-DD8C-4B47-9385-F9C59144330B}" presName="rootText" presStyleLbl="node4" presStyleIdx="27" presStyleCnt="59" custLinFactX="218855" custLinFactNeighborX="300000" custLinFactNeighborY="87594">
        <dgm:presLayoutVars>
          <dgm:chPref val="3"/>
        </dgm:presLayoutVars>
      </dgm:prSet>
      <dgm:spPr/>
    </dgm:pt>
    <dgm:pt modelId="{98B046B7-5238-420A-91D7-30CB4A05839E}" type="pres">
      <dgm:prSet presAssocID="{D9B795C0-DD8C-4B47-9385-F9C59144330B}" presName="rootConnector" presStyleLbl="node4" presStyleIdx="27" presStyleCnt="59"/>
      <dgm:spPr/>
    </dgm:pt>
    <dgm:pt modelId="{27BA933A-E62A-4422-AAEF-CDFF2C047CAE}" type="pres">
      <dgm:prSet presAssocID="{D9B795C0-DD8C-4B47-9385-F9C59144330B}" presName="hierChild4" presStyleCnt="0"/>
      <dgm:spPr/>
    </dgm:pt>
    <dgm:pt modelId="{A454A9AD-1BE8-449C-8B23-368980B47639}" type="pres">
      <dgm:prSet presAssocID="{D9B795C0-DD8C-4B47-9385-F9C59144330B}" presName="hierChild5" presStyleCnt="0"/>
      <dgm:spPr/>
    </dgm:pt>
    <dgm:pt modelId="{9C4DA411-6E95-4543-9AEB-2971EC93897B}" type="pres">
      <dgm:prSet presAssocID="{11AAC81E-AA7C-4A00-9337-06F9F8418528}" presName="Name64" presStyleLbl="parChTrans1D4" presStyleIdx="28" presStyleCnt="59"/>
      <dgm:spPr/>
    </dgm:pt>
    <dgm:pt modelId="{993C9534-04C4-4D63-8C03-D1A52B7AF937}" type="pres">
      <dgm:prSet presAssocID="{1644A780-5390-4467-950D-A94D9733D691}" presName="hierRoot2" presStyleCnt="0">
        <dgm:presLayoutVars>
          <dgm:hierBranch val="init"/>
        </dgm:presLayoutVars>
      </dgm:prSet>
      <dgm:spPr/>
    </dgm:pt>
    <dgm:pt modelId="{427B3C4C-91EE-4F3C-8CAE-1C3E493E6282}" type="pres">
      <dgm:prSet presAssocID="{1644A780-5390-4467-950D-A94D9733D691}" presName="rootComposite" presStyleCnt="0"/>
      <dgm:spPr/>
    </dgm:pt>
    <dgm:pt modelId="{B0DF8820-00F9-468C-A8AF-F391C218B8C3}" type="pres">
      <dgm:prSet presAssocID="{1644A780-5390-4467-950D-A94D9733D691}" presName="rootText" presStyleLbl="node4" presStyleIdx="28" presStyleCnt="59" custLinFactX="218855" custLinFactNeighborX="300000" custLinFactNeighborY="87594">
        <dgm:presLayoutVars>
          <dgm:chPref val="3"/>
        </dgm:presLayoutVars>
      </dgm:prSet>
      <dgm:spPr/>
    </dgm:pt>
    <dgm:pt modelId="{9BADF39D-1F43-4A5F-90DE-D5522BCA8E29}" type="pres">
      <dgm:prSet presAssocID="{1644A780-5390-4467-950D-A94D9733D691}" presName="rootConnector" presStyleLbl="node4" presStyleIdx="28" presStyleCnt="59"/>
      <dgm:spPr/>
    </dgm:pt>
    <dgm:pt modelId="{1CD5E347-E1E1-4DBE-B630-CFD03688D0D2}" type="pres">
      <dgm:prSet presAssocID="{1644A780-5390-4467-950D-A94D9733D691}" presName="hierChild4" presStyleCnt="0"/>
      <dgm:spPr/>
    </dgm:pt>
    <dgm:pt modelId="{9EF1DE40-6760-47D3-A93F-33CF90F4528B}" type="pres">
      <dgm:prSet presAssocID="{1644A780-5390-4467-950D-A94D9733D691}" presName="hierChild5" presStyleCnt="0"/>
      <dgm:spPr/>
    </dgm:pt>
    <dgm:pt modelId="{6693E46B-0071-41BB-9D6D-26700086F90A}" type="pres">
      <dgm:prSet presAssocID="{582BE442-2772-45D0-8CC7-4DBFCE4A4153}" presName="hierChild5" presStyleCnt="0"/>
      <dgm:spPr/>
    </dgm:pt>
    <dgm:pt modelId="{58D73F9E-B071-4AC9-906B-DF518613E990}" type="pres">
      <dgm:prSet presAssocID="{05DE4AFC-8886-493D-A53D-F16CB41A0253}" presName="Name64" presStyleLbl="parChTrans1D4" presStyleIdx="29" presStyleCnt="59"/>
      <dgm:spPr/>
    </dgm:pt>
    <dgm:pt modelId="{5498F85B-1DDE-4AEE-8D1B-1D1F1A75A152}" type="pres">
      <dgm:prSet presAssocID="{C81BC766-8DE3-43FB-82D1-3540C98FC728}" presName="hierRoot2" presStyleCnt="0">
        <dgm:presLayoutVars>
          <dgm:hierBranch val="init"/>
        </dgm:presLayoutVars>
      </dgm:prSet>
      <dgm:spPr/>
    </dgm:pt>
    <dgm:pt modelId="{F770B700-C66B-45D5-BDB3-88788661B1A6}" type="pres">
      <dgm:prSet presAssocID="{C81BC766-8DE3-43FB-82D1-3540C98FC728}" presName="rootComposite" presStyleCnt="0"/>
      <dgm:spPr/>
    </dgm:pt>
    <dgm:pt modelId="{29706950-F0E7-4A40-B042-9EA2A31AFA51}" type="pres">
      <dgm:prSet presAssocID="{C81BC766-8DE3-43FB-82D1-3540C98FC728}" presName="rootText" presStyleLbl="node4" presStyleIdx="29" presStyleCnt="59" custScaleX="128182" custScaleY="193075" custLinFactX="100000" custLinFactNeighborX="139816" custLinFactNeighborY="-91652">
        <dgm:presLayoutVars>
          <dgm:chPref val="3"/>
        </dgm:presLayoutVars>
      </dgm:prSet>
      <dgm:spPr/>
    </dgm:pt>
    <dgm:pt modelId="{6124E0B8-5CB9-4AFC-AE03-C9635E599958}" type="pres">
      <dgm:prSet presAssocID="{C81BC766-8DE3-43FB-82D1-3540C98FC728}" presName="rootConnector" presStyleLbl="node4" presStyleIdx="29" presStyleCnt="59"/>
      <dgm:spPr/>
    </dgm:pt>
    <dgm:pt modelId="{69DD933E-7F86-4FAD-92D1-D77BE37A2389}" type="pres">
      <dgm:prSet presAssocID="{C81BC766-8DE3-43FB-82D1-3540C98FC728}" presName="hierChild4" presStyleCnt="0"/>
      <dgm:spPr/>
    </dgm:pt>
    <dgm:pt modelId="{B28F50AB-340A-41B5-A754-9E1E03B14F37}" type="pres">
      <dgm:prSet presAssocID="{94A0206D-BA02-45EB-B7CD-3083C33B3798}" presName="Name64" presStyleLbl="parChTrans1D4" presStyleIdx="30" presStyleCnt="59"/>
      <dgm:spPr/>
    </dgm:pt>
    <dgm:pt modelId="{4619EA8F-D523-4595-8370-05F9323B2AFE}" type="pres">
      <dgm:prSet presAssocID="{9C47416A-723C-43AC-ADC2-76228C3CE267}" presName="hierRoot2" presStyleCnt="0">
        <dgm:presLayoutVars>
          <dgm:hierBranch val="init"/>
        </dgm:presLayoutVars>
      </dgm:prSet>
      <dgm:spPr/>
    </dgm:pt>
    <dgm:pt modelId="{25F04629-9F62-4000-9208-8F760701AC56}" type="pres">
      <dgm:prSet presAssocID="{9C47416A-723C-43AC-ADC2-76228C3CE267}" presName="rootComposite" presStyleCnt="0"/>
      <dgm:spPr/>
    </dgm:pt>
    <dgm:pt modelId="{5EB6DE63-4046-4660-9BA4-9417CDD5EA77}" type="pres">
      <dgm:prSet presAssocID="{9C47416A-723C-43AC-ADC2-76228C3CE267}" presName="rootText" presStyleLbl="node4" presStyleIdx="30" presStyleCnt="59" custLinFactX="218855" custLinFactNeighborX="300000" custLinFactNeighborY="87594">
        <dgm:presLayoutVars>
          <dgm:chPref val="3"/>
        </dgm:presLayoutVars>
      </dgm:prSet>
      <dgm:spPr/>
    </dgm:pt>
    <dgm:pt modelId="{ED88DD24-6999-457E-9414-BF2AD7FBD9C7}" type="pres">
      <dgm:prSet presAssocID="{9C47416A-723C-43AC-ADC2-76228C3CE267}" presName="rootConnector" presStyleLbl="node4" presStyleIdx="30" presStyleCnt="59"/>
      <dgm:spPr/>
    </dgm:pt>
    <dgm:pt modelId="{9ED72913-03DD-412E-9D7D-1AB5C328FF48}" type="pres">
      <dgm:prSet presAssocID="{9C47416A-723C-43AC-ADC2-76228C3CE267}" presName="hierChild4" presStyleCnt="0"/>
      <dgm:spPr/>
    </dgm:pt>
    <dgm:pt modelId="{9FA85BC7-D3D7-4525-87C0-0E898173F413}" type="pres">
      <dgm:prSet presAssocID="{9C47416A-723C-43AC-ADC2-76228C3CE267}" presName="hierChild5" presStyleCnt="0"/>
      <dgm:spPr/>
    </dgm:pt>
    <dgm:pt modelId="{D07F2CC6-618F-4B13-BD35-710971623D7F}" type="pres">
      <dgm:prSet presAssocID="{0040CEFD-1BCC-407F-825D-52BF2E05B10E}" presName="Name64" presStyleLbl="parChTrans1D4" presStyleIdx="31" presStyleCnt="59"/>
      <dgm:spPr/>
    </dgm:pt>
    <dgm:pt modelId="{9767BB8B-E4D4-4F0F-B3EE-EE43240E5DDF}" type="pres">
      <dgm:prSet presAssocID="{1CF2FEAF-3618-47E9-97E1-07C22C0820D3}" presName="hierRoot2" presStyleCnt="0">
        <dgm:presLayoutVars>
          <dgm:hierBranch val="init"/>
        </dgm:presLayoutVars>
      </dgm:prSet>
      <dgm:spPr/>
    </dgm:pt>
    <dgm:pt modelId="{D60BA4B0-70FB-4216-A585-DD8947A97F13}" type="pres">
      <dgm:prSet presAssocID="{1CF2FEAF-3618-47E9-97E1-07C22C0820D3}" presName="rootComposite" presStyleCnt="0"/>
      <dgm:spPr/>
    </dgm:pt>
    <dgm:pt modelId="{D32B8301-8EC6-40BC-8138-96C63B07D17B}" type="pres">
      <dgm:prSet presAssocID="{1CF2FEAF-3618-47E9-97E1-07C22C0820D3}" presName="rootText" presStyleLbl="node4" presStyleIdx="31" presStyleCnt="59" custLinFactX="218855" custLinFactNeighborX="300000" custLinFactNeighborY="87594">
        <dgm:presLayoutVars>
          <dgm:chPref val="3"/>
        </dgm:presLayoutVars>
      </dgm:prSet>
      <dgm:spPr/>
    </dgm:pt>
    <dgm:pt modelId="{677A99ED-ABCB-4E10-8CB8-C4322E58D4BD}" type="pres">
      <dgm:prSet presAssocID="{1CF2FEAF-3618-47E9-97E1-07C22C0820D3}" presName="rootConnector" presStyleLbl="node4" presStyleIdx="31" presStyleCnt="59"/>
      <dgm:spPr/>
    </dgm:pt>
    <dgm:pt modelId="{3413933C-90E6-4716-BD1F-E57CE771C784}" type="pres">
      <dgm:prSet presAssocID="{1CF2FEAF-3618-47E9-97E1-07C22C0820D3}" presName="hierChild4" presStyleCnt="0"/>
      <dgm:spPr/>
    </dgm:pt>
    <dgm:pt modelId="{E59DFD5E-93FE-4F40-ACC8-52ED73B97AE1}" type="pres">
      <dgm:prSet presAssocID="{1CF2FEAF-3618-47E9-97E1-07C22C0820D3}" presName="hierChild5" presStyleCnt="0"/>
      <dgm:spPr/>
    </dgm:pt>
    <dgm:pt modelId="{5300F47B-738F-4C61-9612-EA45DEB6D207}" type="pres">
      <dgm:prSet presAssocID="{0E86BA40-B13B-4077-9458-6571A55AAB2D}" presName="Name64" presStyleLbl="parChTrans1D4" presStyleIdx="32" presStyleCnt="59"/>
      <dgm:spPr/>
    </dgm:pt>
    <dgm:pt modelId="{94F3B4A3-1062-4F66-9A30-FCD901C853C4}" type="pres">
      <dgm:prSet presAssocID="{4299B92D-3074-4067-91B9-A93567BCA605}" presName="hierRoot2" presStyleCnt="0">
        <dgm:presLayoutVars>
          <dgm:hierBranch val="init"/>
        </dgm:presLayoutVars>
      </dgm:prSet>
      <dgm:spPr/>
    </dgm:pt>
    <dgm:pt modelId="{C5070515-883C-41A4-8D8A-5BBBB81045AC}" type="pres">
      <dgm:prSet presAssocID="{4299B92D-3074-4067-91B9-A93567BCA605}" presName="rootComposite" presStyleCnt="0"/>
      <dgm:spPr/>
    </dgm:pt>
    <dgm:pt modelId="{C76DC0D4-B5D3-43D3-8D0F-198F3BFD075D}" type="pres">
      <dgm:prSet presAssocID="{4299B92D-3074-4067-91B9-A93567BCA605}" presName="rootText" presStyleLbl="node4" presStyleIdx="32" presStyleCnt="59" custLinFactX="218855" custLinFactNeighborX="300000" custLinFactNeighborY="87594">
        <dgm:presLayoutVars>
          <dgm:chPref val="3"/>
        </dgm:presLayoutVars>
      </dgm:prSet>
      <dgm:spPr/>
    </dgm:pt>
    <dgm:pt modelId="{E0C85859-8677-4D95-A250-D6BA55A0A5D9}" type="pres">
      <dgm:prSet presAssocID="{4299B92D-3074-4067-91B9-A93567BCA605}" presName="rootConnector" presStyleLbl="node4" presStyleIdx="32" presStyleCnt="59"/>
      <dgm:spPr/>
    </dgm:pt>
    <dgm:pt modelId="{EF6F4B34-30F0-42FD-96AA-7F129BB3DC6A}" type="pres">
      <dgm:prSet presAssocID="{4299B92D-3074-4067-91B9-A93567BCA605}" presName="hierChild4" presStyleCnt="0"/>
      <dgm:spPr/>
    </dgm:pt>
    <dgm:pt modelId="{004EA18B-872A-4B79-9CDE-C22D821434AE}" type="pres">
      <dgm:prSet presAssocID="{4299B92D-3074-4067-91B9-A93567BCA605}" presName="hierChild5" presStyleCnt="0"/>
      <dgm:spPr/>
    </dgm:pt>
    <dgm:pt modelId="{5A1F38ED-823F-40DF-A159-12F5C37412AF}" type="pres">
      <dgm:prSet presAssocID="{1A1DAA66-F6D9-40AF-A751-95F7EC94F751}" presName="Name64" presStyleLbl="parChTrans1D4" presStyleIdx="33" presStyleCnt="59"/>
      <dgm:spPr/>
    </dgm:pt>
    <dgm:pt modelId="{C2BDE25C-F932-407A-B8A5-134B54E9B842}" type="pres">
      <dgm:prSet presAssocID="{56593597-3A41-4670-BA91-FAE49FF7D0DC}" presName="hierRoot2" presStyleCnt="0">
        <dgm:presLayoutVars>
          <dgm:hierBranch val="init"/>
        </dgm:presLayoutVars>
      </dgm:prSet>
      <dgm:spPr/>
    </dgm:pt>
    <dgm:pt modelId="{38460901-165B-49B5-AA2C-B82557BA1D2B}" type="pres">
      <dgm:prSet presAssocID="{56593597-3A41-4670-BA91-FAE49FF7D0DC}" presName="rootComposite" presStyleCnt="0"/>
      <dgm:spPr/>
    </dgm:pt>
    <dgm:pt modelId="{49C3F87B-3C62-45BA-B47A-840E7BDFFBD0}" type="pres">
      <dgm:prSet presAssocID="{56593597-3A41-4670-BA91-FAE49FF7D0DC}" presName="rootText" presStyleLbl="node4" presStyleIdx="33" presStyleCnt="59" custLinFactX="218855" custLinFactNeighborX="300000" custLinFactNeighborY="87594">
        <dgm:presLayoutVars>
          <dgm:chPref val="3"/>
        </dgm:presLayoutVars>
      </dgm:prSet>
      <dgm:spPr/>
    </dgm:pt>
    <dgm:pt modelId="{3F7EF2FC-C083-47B9-B508-5A1B69EE27D5}" type="pres">
      <dgm:prSet presAssocID="{56593597-3A41-4670-BA91-FAE49FF7D0DC}" presName="rootConnector" presStyleLbl="node4" presStyleIdx="33" presStyleCnt="59"/>
      <dgm:spPr/>
    </dgm:pt>
    <dgm:pt modelId="{0038F8A5-95C0-455C-B164-85D0F6C44C15}" type="pres">
      <dgm:prSet presAssocID="{56593597-3A41-4670-BA91-FAE49FF7D0DC}" presName="hierChild4" presStyleCnt="0"/>
      <dgm:spPr/>
    </dgm:pt>
    <dgm:pt modelId="{573687BA-BF6F-4844-A3EB-7B1A8A21A29D}" type="pres">
      <dgm:prSet presAssocID="{56593597-3A41-4670-BA91-FAE49FF7D0DC}" presName="hierChild5" presStyleCnt="0"/>
      <dgm:spPr/>
    </dgm:pt>
    <dgm:pt modelId="{5D4DD121-B42D-46A1-803E-E8F5A76AE3AB}" type="pres">
      <dgm:prSet presAssocID="{C81BC766-8DE3-43FB-82D1-3540C98FC728}" presName="hierChild5" presStyleCnt="0"/>
      <dgm:spPr/>
    </dgm:pt>
    <dgm:pt modelId="{6AB6C320-49FF-471F-B4BA-62FFCDAA684C}" type="pres">
      <dgm:prSet presAssocID="{69503B05-DBE7-4E8A-AF37-5F5099DEB404}" presName="Name64" presStyleLbl="parChTrans1D4" presStyleIdx="34" presStyleCnt="59"/>
      <dgm:spPr/>
    </dgm:pt>
    <dgm:pt modelId="{C08117F9-E386-4368-999B-03E01F4F2CC9}" type="pres">
      <dgm:prSet presAssocID="{F6CFAF8B-8EBA-446F-A429-BA81C058D7A7}" presName="hierRoot2" presStyleCnt="0">
        <dgm:presLayoutVars>
          <dgm:hierBranch val="init"/>
        </dgm:presLayoutVars>
      </dgm:prSet>
      <dgm:spPr/>
    </dgm:pt>
    <dgm:pt modelId="{BEC2197D-CF6A-4F06-9975-A772454859E0}" type="pres">
      <dgm:prSet presAssocID="{F6CFAF8B-8EBA-446F-A429-BA81C058D7A7}" presName="rootComposite" presStyleCnt="0"/>
      <dgm:spPr/>
    </dgm:pt>
    <dgm:pt modelId="{64BA6BAE-7ED6-4A0E-92BC-5F87BA727459}" type="pres">
      <dgm:prSet presAssocID="{F6CFAF8B-8EBA-446F-A429-BA81C058D7A7}" presName="rootText" presStyleLbl="node4" presStyleIdx="34" presStyleCnt="59" custScaleX="128182" custScaleY="193075" custLinFactX="100000" custLinFactNeighborX="139816" custLinFactNeighborY="-91652">
        <dgm:presLayoutVars>
          <dgm:chPref val="3"/>
        </dgm:presLayoutVars>
      </dgm:prSet>
      <dgm:spPr/>
    </dgm:pt>
    <dgm:pt modelId="{957BB7FD-4A45-44A7-B13F-31A5991B1153}" type="pres">
      <dgm:prSet presAssocID="{F6CFAF8B-8EBA-446F-A429-BA81C058D7A7}" presName="rootConnector" presStyleLbl="node4" presStyleIdx="34" presStyleCnt="59"/>
      <dgm:spPr/>
    </dgm:pt>
    <dgm:pt modelId="{C82C9D16-764E-45B6-A848-C279696BB3A7}" type="pres">
      <dgm:prSet presAssocID="{F6CFAF8B-8EBA-446F-A429-BA81C058D7A7}" presName="hierChild4" presStyleCnt="0"/>
      <dgm:spPr/>
    </dgm:pt>
    <dgm:pt modelId="{E2F9EC31-3F1E-4EE0-9437-B2BEBA469945}" type="pres">
      <dgm:prSet presAssocID="{5C85C07A-A8E8-4AA6-94E9-40985CAFF901}" presName="Name64" presStyleLbl="parChTrans1D4" presStyleIdx="35" presStyleCnt="59"/>
      <dgm:spPr/>
    </dgm:pt>
    <dgm:pt modelId="{F00BF02F-C205-4A21-AD95-17755114C962}" type="pres">
      <dgm:prSet presAssocID="{FE200F6D-B339-4229-92A8-DB9840340BA4}" presName="hierRoot2" presStyleCnt="0">
        <dgm:presLayoutVars>
          <dgm:hierBranch val="init"/>
        </dgm:presLayoutVars>
      </dgm:prSet>
      <dgm:spPr/>
    </dgm:pt>
    <dgm:pt modelId="{7BCC3B1E-B50F-420F-B1AD-68CD8A7B8CD2}" type="pres">
      <dgm:prSet presAssocID="{FE200F6D-B339-4229-92A8-DB9840340BA4}" presName="rootComposite" presStyleCnt="0"/>
      <dgm:spPr/>
    </dgm:pt>
    <dgm:pt modelId="{253897DC-13A2-467B-B98D-8B63F8BBA6AB}" type="pres">
      <dgm:prSet presAssocID="{FE200F6D-B339-4229-92A8-DB9840340BA4}" presName="rootText" presStyleLbl="node4" presStyleIdx="35" presStyleCnt="59" custLinFactX="218855" custLinFactNeighborX="300000" custLinFactNeighborY="87594">
        <dgm:presLayoutVars>
          <dgm:chPref val="3"/>
        </dgm:presLayoutVars>
      </dgm:prSet>
      <dgm:spPr/>
    </dgm:pt>
    <dgm:pt modelId="{4D68B8F8-B8AA-412C-B1D6-035EE1EC1682}" type="pres">
      <dgm:prSet presAssocID="{FE200F6D-B339-4229-92A8-DB9840340BA4}" presName="rootConnector" presStyleLbl="node4" presStyleIdx="35" presStyleCnt="59"/>
      <dgm:spPr/>
    </dgm:pt>
    <dgm:pt modelId="{E756C79C-6330-4C3C-8F65-0F213B306177}" type="pres">
      <dgm:prSet presAssocID="{FE200F6D-B339-4229-92A8-DB9840340BA4}" presName="hierChild4" presStyleCnt="0"/>
      <dgm:spPr/>
    </dgm:pt>
    <dgm:pt modelId="{A6B9F404-817F-4677-A038-A5782E815140}" type="pres">
      <dgm:prSet presAssocID="{FE200F6D-B339-4229-92A8-DB9840340BA4}" presName="hierChild5" presStyleCnt="0"/>
      <dgm:spPr/>
    </dgm:pt>
    <dgm:pt modelId="{B996BAE2-F9D6-4E64-A007-0D6F7D8C124B}" type="pres">
      <dgm:prSet presAssocID="{C83CD028-F343-478C-AB7D-A7AD2F7F5F89}" presName="Name64" presStyleLbl="parChTrans1D4" presStyleIdx="36" presStyleCnt="59"/>
      <dgm:spPr/>
    </dgm:pt>
    <dgm:pt modelId="{F702AC92-B05E-483E-AC30-580F729411A8}" type="pres">
      <dgm:prSet presAssocID="{25E887D9-3952-4D43-A251-F467DA557BF6}" presName="hierRoot2" presStyleCnt="0">
        <dgm:presLayoutVars>
          <dgm:hierBranch val="init"/>
        </dgm:presLayoutVars>
      </dgm:prSet>
      <dgm:spPr/>
    </dgm:pt>
    <dgm:pt modelId="{922967A3-33A1-417B-89BB-C128E8918979}" type="pres">
      <dgm:prSet presAssocID="{25E887D9-3952-4D43-A251-F467DA557BF6}" presName="rootComposite" presStyleCnt="0"/>
      <dgm:spPr/>
    </dgm:pt>
    <dgm:pt modelId="{7E1B34CA-C944-4FC8-9193-1CE05BB5E93E}" type="pres">
      <dgm:prSet presAssocID="{25E887D9-3952-4D43-A251-F467DA557BF6}" presName="rootText" presStyleLbl="node4" presStyleIdx="36" presStyleCnt="59" custLinFactX="218855" custLinFactNeighborX="300000" custLinFactNeighborY="87594">
        <dgm:presLayoutVars>
          <dgm:chPref val="3"/>
        </dgm:presLayoutVars>
      </dgm:prSet>
      <dgm:spPr/>
    </dgm:pt>
    <dgm:pt modelId="{D32F3A10-EBF9-43FB-8A19-45074B161E47}" type="pres">
      <dgm:prSet presAssocID="{25E887D9-3952-4D43-A251-F467DA557BF6}" presName="rootConnector" presStyleLbl="node4" presStyleIdx="36" presStyleCnt="59"/>
      <dgm:spPr/>
    </dgm:pt>
    <dgm:pt modelId="{FD857F3A-1314-4781-933A-A4485624EAA2}" type="pres">
      <dgm:prSet presAssocID="{25E887D9-3952-4D43-A251-F467DA557BF6}" presName="hierChild4" presStyleCnt="0"/>
      <dgm:spPr/>
    </dgm:pt>
    <dgm:pt modelId="{67C1C089-CF7A-459A-AB88-F2FD3BFCF842}" type="pres">
      <dgm:prSet presAssocID="{25E887D9-3952-4D43-A251-F467DA557BF6}" presName="hierChild5" presStyleCnt="0"/>
      <dgm:spPr/>
    </dgm:pt>
    <dgm:pt modelId="{70F7CE52-86E5-4070-9307-1F701FB41923}" type="pres">
      <dgm:prSet presAssocID="{A956EF34-03CC-4E3D-8DA2-9389B0A7ED08}" presName="Name64" presStyleLbl="parChTrans1D4" presStyleIdx="37" presStyleCnt="59"/>
      <dgm:spPr/>
    </dgm:pt>
    <dgm:pt modelId="{88677BFF-2ECD-438B-AF98-610275496291}" type="pres">
      <dgm:prSet presAssocID="{853A2106-26A9-411E-BDBA-4C88620FBC0D}" presName="hierRoot2" presStyleCnt="0">
        <dgm:presLayoutVars>
          <dgm:hierBranch val="init"/>
        </dgm:presLayoutVars>
      </dgm:prSet>
      <dgm:spPr/>
    </dgm:pt>
    <dgm:pt modelId="{E4B69E6C-A1F8-4BF7-871E-266976BB78D2}" type="pres">
      <dgm:prSet presAssocID="{853A2106-26A9-411E-BDBA-4C88620FBC0D}" presName="rootComposite" presStyleCnt="0"/>
      <dgm:spPr/>
    </dgm:pt>
    <dgm:pt modelId="{2E161527-E744-4378-8F29-448B715B9AC9}" type="pres">
      <dgm:prSet presAssocID="{853A2106-26A9-411E-BDBA-4C88620FBC0D}" presName="rootText" presStyleLbl="node4" presStyleIdx="37" presStyleCnt="59" custLinFactX="218855" custLinFactNeighborX="300000" custLinFactNeighborY="87594">
        <dgm:presLayoutVars>
          <dgm:chPref val="3"/>
        </dgm:presLayoutVars>
      </dgm:prSet>
      <dgm:spPr/>
    </dgm:pt>
    <dgm:pt modelId="{1366AC3F-32B6-45E4-95D4-430B182CD27A}" type="pres">
      <dgm:prSet presAssocID="{853A2106-26A9-411E-BDBA-4C88620FBC0D}" presName="rootConnector" presStyleLbl="node4" presStyleIdx="37" presStyleCnt="59"/>
      <dgm:spPr/>
    </dgm:pt>
    <dgm:pt modelId="{FC145BD7-4AAF-4FDE-862B-394CC01052E1}" type="pres">
      <dgm:prSet presAssocID="{853A2106-26A9-411E-BDBA-4C88620FBC0D}" presName="hierChild4" presStyleCnt="0"/>
      <dgm:spPr/>
    </dgm:pt>
    <dgm:pt modelId="{6340A2C0-8D12-464C-BF2B-77D65765E5A7}" type="pres">
      <dgm:prSet presAssocID="{853A2106-26A9-411E-BDBA-4C88620FBC0D}" presName="hierChild5" presStyleCnt="0"/>
      <dgm:spPr/>
    </dgm:pt>
    <dgm:pt modelId="{A7B57E2D-B32E-46CC-9524-950E6165883B}" type="pres">
      <dgm:prSet presAssocID="{2FBEA672-9B41-43A6-AFDF-73A9B2E0F237}" presName="Name64" presStyleLbl="parChTrans1D4" presStyleIdx="38" presStyleCnt="59"/>
      <dgm:spPr/>
    </dgm:pt>
    <dgm:pt modelId="{09BD8A70-BDD2-4AB3-B875-407824292004}" type="pres">
      <dgm:prSet presAssocID="{FE2FC7F6-60E9-45C5-8502-C662B01E511F}" presName="hierRoot2" presStyleCnt="0">
        <dgm:presLayoutVars>
          <dgm:hierBranch val="init"/>
        </dgm:presLayoutVars>
      </dgm:prSet>
      <dgm:spPr/>
    </dgm:pt>
    <dgm:pt modelId="{2193AB71-6160-4106-ADCF-37C715323058}" type="pres">
      <dgm:prSet presAssocID="{FE2FC7F6-60E9-45C5-8502-C662B01E511F}" presName="rootComposite" presStyleCnt="0"/>
      <dgm:spPr/>
    </dgm:pt>
    <dgm:pt modelId="{126CABA6-AEC6-4994-973A-35EBCAD4DADE}" type="pres">
      <dgm:prSet presAssocID="{FE2FC7F6-60E9-45C5-8502-C662B01E511F}" presName="rootText" presStyleLbl="node4" presStyleIdx="38" presStyleCnt="59" custLinFactX="218855" custLinFactNeighborX="300000" custLinFactNeighborY="87594">
        <dgm:presLayoutVars>
          <dgm:chPref val="3"/>
        </dgm:presLayoutVars>
      </dgm:prSet>
      <dgm:spPr/>
    </dgm:pt>
    <dgm:pt modelId="{507B4E34-67D6-4E7D-BEB5-29CB65D0CDA6}" type="pres">
      <dgm:prSet presAssocID="{FE2FC7F6-60E9-45C5-8502-C662B01E511F}" presName="rootConnector" presStyleLbl="node4" presStyleIdx="38" presStyleCnt="59"/>
      <dgm:spPr/>
    </dgm:pt>
    <dgm:pt modelId="{5E0A2D24-9097-47BA-8E89-B64ADCFCCCE8}" type="pres">
      <dgm:prSet presAssocID="{FE2FC7F6-60E9-45C5-8502-C662B01E511F}" presName="hierChild4" presStyleCnt="0"/>
      <dgm:spPr/>
    </dgm:pt>
    <dgm:pt modelId="{DE6B4479-3CD7-4283-9D98-EE566A7B198B}" type="pres">
      <dgm:prSet presAssocID="{FE2FC7F6-60E9-45C5-8502-C662B01E511F}" presName="hierChild5" presStyleCnt="0"/>
      <dgm:spPr/>
    </dgm:pt>
    <dgm:pt modelId="{E77AB495-7DA9-4972-B82D-A9843A874962}" type="pres">
      <dgm:prSet presAssocID="{F6CFAF8B-8EBA-446F-A429-BA81C058D7A7}" presName="hierChild5" presStyleCnt="0"/>
      <dgm:spPr/>
    </dgm:pt>
    <dgm:pt modelId="{568C5452-B230-4450-AA75-603484632E3E}" type="pres">
      <dgm:prSet presAssocID="{407AF022-A2F3-444A-A15C-63CAA1E73410}" presName="Name64" presStyleLbl="parChTrans1D4" presStyleIdx="39" presStyleCnt="59"/>
      <dgm:spPr/>
    </dgm:pt>
    <dgm:pt modelId="{A86763E1-A202-46DF-96AE-B7CB268A2FFD}" type="pres">
      <dgm:prSet presAssocID="{71DF4F1A-519B-4A04-B906-32E0EF9B7999}" presName="hierRoot2" presStyleCnt="0">
        <dgm:presLayoutVars>
          <dgm:hierBranch val="init"/>
        </dgm:presLayoutVars>
      </dgm:prSet>
      <dgm:spPr/>
    </dgm:pt>
    <dgm:pt modelId="{43B69D60-E8BB-410D-A97B-2A23C75D6B79}" type="pres">
      <dgm:prSet presAssocID="{71DF4F1A-519B-4A04-B906-32E0EF9B7999}" presName="rootComposite" presStyleCnt="0"/>
      <dgm:spPr/>
    </dgm:pt>
    <dgm:pt modelId="{2E36BD9B-C50F-4254-9627-13636FFC4A16}" type="pres">
      <dgm:prSet presAssocID="{71DF4F1A-519B-4A04-B906-32E0EF9B7999}" presName="rootText" presStyleLbl="node4" presStyleIdx="39" presStyleCnt="59" custScaleX="128182" custScaleY="193075" custLinFactX="100000" custLinFactNeighborX="139816" custLinFactNeighborY="-91652">
        <dgm:presLayoutVars>
          <dgm:chPref val="3"/>
        </dgm:presLayoutVars>
      </dgm:prSet>
      <dgm:spPr/>
    </dgm:pt>
    <dgm:pt modelId="{CC46303F-7B29-43E5-8587-F9D13200E38C}" type="pres">
      <dgm:prSet presAssocID="{71DF4F1A-519B-4A04-B906-32E0EF9B7999}" presName="rootConnector" presStyleLbl="node4" presStyleIdx="39" presStyleCnt="59"/>
      <dgm:spPr/>
    </dgm:pt>
    <dgm:pt modelId="{2BFEC962-0FD2-4D29-BC10-E109AB41340B}" type="pres">
      <dgm:prSet presAssocID="{71DF4F1A-519B-4A04-B906-32E0EF9B7999}" presName="hierChild4" presStyleCnt="0"/>
      <dgm:spPr/>
    </dgm:pt>
    <dgm:pt modelId="{BEC820D3-9434-4F82-B3A6-92334765B333}" type="pres">
      <dgm:prSet presAssocID="{B87750F1-8852-4221-BF72-5489155217C9}" presName="Name64" presStyleLbl="parChTrans1D4" presStyleIdx="40" presStyleCnt="59"/>
      <dgm:spPr/>
    </dgm:pt>
    <dgm:pt modelId="{BCE2A810-E85A-45B8-94B3-61754C0BBEE0}" type="pres">
      <dgm:prSet presAssocID="{2E480AF1-07A3-45F2-BB70-8323CC83C4D1}" presName="hierRoot2" presStyleCnt="0">
        <dgm:presLayoutVars>
          <dgm:hierBranch val="init"/>
        </dgm:presLayoutVars>
      </dgm:prSet>
      <dgm:spPr/>
    </dgm:pt>
    <dgm:pt modelId="{02A0F358-A16F-4B46-BACC-54B8360F3B8D}" type="pres">
      <dgm:prSet presAssocID="{2E480AF1-07A3-45F2-BB70-8323CC83C4D1}" presName="rootComposite" presStyleCnt="0"/>
      <dgm:spPr/>
    </dgm:pt>
    <dgm:pt modelId="{37412516-E5A3-40C9-B1DA-1CA47EF45EC3}" type="pres">
      <dgm:prSet presAssocID="{2E480AF1-07A3-45F2-BB70-8323CC83C4D1}" presName="rootText" presStyleLbl="node4" presStyleIdx="40" presStyleCnt="59" custLinFactX="218855" custLinFactNeighborX="300000" custLinFactNeighborY="87594">
        <dgm:presLayoutVars>
          <dgm:chPref val="3"/>
        </dgm:presLayoutVars>
      </dgm:prSet>
      <dgm:spPr/>
    </dgm:pt>
    <dgm:pt modelId="{1FA2E01B-1DFE-46FD-A77F-F46F0CB83C0F}" type="pres">
      <dgm:prSet presAssocID="{2E480AF1-07A3-45F2-BB70-8323CC83C4D1}" presName="rootConnector" presStyleLbl="node4" presStyleIdx="40" presStyleCnt="59"/>
      <dgm:spPr/>
    </dgm:pt>
    <dgm:pt modelId="{01D4C768-D8BC-4842-93F6-31EB441128D7}" type="pres">
      <dgm:prSet presAssocID="{2E480AF1-07A3-45F2-BB70-8323CC83C4D1}" presName="hierChild4" presStyleCnt="0"/>
      <dgm:spPr/>
    </dgm:pt>
    <dgm:pt modelId="{446015D6-541F-429C-BF87-E594571CD745}" type="pres">
      <dgm:prSet presAssocID="{2E480AF1-07A3-45F2-BB70-8323CC83C4D1}" presName="hierChild5" presStyleCnt="0"/>
      <dgm:spPr/>
    </dgm:pt>
    <dgm:pt modelId="{78D105D9-300D-486C-B9B5-FE65D01C51AB}" type="pres">
      <dgm:prSet presAssocID="{9A544CB2-5ADC-467C-A7C3-B0A75191F358}" presName="Name64" presStyleLbl="parChTrans1D4" presStyleIdx="41" presStyleCnt="59"/>
      <dgm:spPr/>
    </dgm:pt>
    <dgm:pt modelId="{579FA52E-E4C0-4D8E-93C9-8EF9A466880B}" type="pres">
      <dgm:prSet presAssocID="{B31946A4-188D-4ADD-84EC-D5AEA64E07FD}" presName="hierRoot2" presStyleCnt="0">
        <dgm:presLayoutVars>
          <dgm:hierBranch val="init"/>
        </dgm:presLayoutVars>
      </dgm:prSet>
      <dgm:spPr/>
    </dgm:pt>
    <dgm:pt modelId="{3796F9BD-5209-4DF0-9E79-751B69A69510}" type="pres">
      <dgm:prSet presAssocID="{B31946A4-188D-4ADD-84EC-D5AEA64E07FD}" presName="rootComposite" presStyleCnt="0"/>
      <dgm:spPr/>
    </dgm:pt>
    <dgm:pt modelId="{ADB78929-E63A-4286-967B-7855BC882A1A}" type="pres">
      <dgm:prSet presAssocID="{B31946A4-188D-4ADD-84EC-D5AEA64E07FD}" presName="rootText" presStyleLbl="node4" presStyleIdx="41" presStyleCnt="59" custLinFactX="218855" custLinFactNeighborX="300000" custLinFactNeighborY="87594">
        <dgm:presLayoutVars>
          <dgm:chPref val="3"/>
        </dgm:presLayoutVars>
      </dgm:prSet>
      <dgm:spPr/>
    </dgm:pt>
    <dgm:pt modelId="{4C20A5DB-606A-4324-AF22-3C0273D50A67}" type="pres">
      <dgm:prSet presAssocID="{B31946A4-188D-4ADD-84EC-D5AEA64E07FD}" presName="rootConnector" presStyleLbl="node4" presStyleIdx="41" presStyleCnt="59"/>
      <dgm:spPr/>
    </dgm:pt>
    <dgm:pt modelId="{2CC52BBA-CFB9-4AC8-95FC-33D24C176B92}" type="pres">
      <dgm:prSet presAssocID="{B31946A4-188D-4ADD-84EC-D5AEA64E07FD}" presName="hierChild4" presStyleCnt="0"/>
      <dgm:spPr/>
    </dgm:pt>
    <dgm:pt modelId="{DEB76472-97CE-46CF-A83A-E7D5FDB8D91A}" type="pres">
      <dgm:prSet presAssocID="{B31946A4-188D-4ADD-84EC-D5AEA64E07FD}" presName="hierChild5" presStyleCnt="0"/>
      <dgm:spPr/>
    </dgm:pt>
    <dgm:pt modelId="{5447413F-AA76-4766-B4A5-EC31304DBC4A}" type="pres">
      <dgm:prSet presAssocID="{7FD94ED7-C2DA-4E5B-BAEF-0D43B69B9CFD}" presName="Name64" presStyleLbl="parChTrans1D4" presStyleIdx="42" presStyleCnt="59"/>
      <dgm:spPr/>
    </dgm:pt>
    <dgm:pt modelId="{05EC1059-F185-47F7-9CF8-B1A2E81A0AE9}" type="pres">
      <dgm:prSet presAssocID="{98E0CBB9-DC48-497C-9417-A362D68E7260}" presName="hierRoot2" presStyleCnt="0">
        <dgm:presLayoutVars>
          <dgm:hierBranch val="init"/>
        </dgm:presLayoutVars>
      </dgm:prSet>
      <dgm:spPr/>
    </dgm:pt>
    <dgm:pt modelId="{02D7E398-A863-4B18-AD97-10935CE5D10C}" type="pres">
      <dgm:prSet presAssocID="{98E0CBB9-DC48-497C-9417-A362D68E7260}" presName="rootComposite" presStyleCnt="0"/>
      <dgm:spPr/>
    </dgm:pt>
    <dgm:pt modelId="{E34ED784-950E-488B-BB26-FA969FD18986}" type="pres">
      <dgm:prSet presAssocID="{98E0CBB9-DC48-497C-9417-A362D68E7260}" presName="rootText" presStyleLbl="node4" presStyleIdx="42" presStyleCnt="59" custLinFactX="218855" custLinFactNeighborX="300000" custLinFactNeighborY="87594">
        <dgm:presLayoutVars>
          <dgm:chPref val="3"/>
        </dgm:presLayoutVars>
      </dgm:prSet>
      <dgm:spPr/>
    </dgm:pt>
    <dgm:pt modelId="{A2CC8200-3AF1-4138-8894-E0A39FC526C1}" type="pres">
      <dgm:prSet presAssocID="{98E0CBB9-DC48-497C-9417-A362D68E7260}" presName="rootConnector" presStyleLbl="node4" presStyleIdx="42" presStyleCnt="59"/>
      <dgm:spPr/>
    </dgm:pt>
    <dgm:pt modelId="{98CD3B81-2F9D-4548-B477-3B79A49B98E2}" type="pres">
      <dgm:prSet presAssocID="{98E0CBB9-DC48-497C-9417-A362D68E7260}" presName="hierChild4" presStyleCnt="0"/>
      <dgm:spPr/>
    </dgm:pt>
    <dgm:pt modelId="{549A73B1-5F81-4639-81D6-6959DEAB6521}" type="pres">
      <dgm:prSet presAssocID="{98E0CBB9-DC48-497C-9417-A362D68E7260}" presName="hierChild5" presStyleCnt="0"/>
      <dgm:spPr/>
    </dgm:pt>
    <dgm:pt modelId="{58E64749-1D51-4202-BED4-41A29FA6BB3E}" type="pres">
      <dgm:prSet presAssocID="{C09C44FA-829F-4607-A143-DCD39A0650D4}" presName="Name64" presStyleLbl="parChTrans1D4" presStyleIdx="43" presStyleCnt="59"/>
      <dgm:spPr/>
    </dgm:pt>
    <dgm:pt modelId="{DD9B0D3D-74E5-41FE-A2A2-3F1316C12B63}" type="pres">
      <dgm:prSet presAssocID="{E1A86701-22BF-498E-9994-B31522F4F35B}" presName="hierRoot2" presStyleCnt="0">
        <dgm:presLayoutVars>
          <dgm:hierBranch val="init"/>
        </dgm:presLayoutVars>
      </dgm:prSet>
      <dgm:spPr/>
    </dgm:pt>
    <dgm:pt modelId="{0C6E4DB8-C5AB-4BD4-A3B6-C97D2A52F8FD}" type="pres">
      <dgm:prSet presAssocID="{E1A86701-22BF-498E-9994-B31522F4F35B}" presName="rootComposite" presStyleCnt="0"/>
      <dgm:spPr/>
    </dgm:pt>
    <dgm:pt modelId="{903AED8A-BC79-424D-8623-5410C8C2513D}" type="pres">
      <dgm:prSet presAssocID="{E1A86701-22BF-498E-9994-B31522F4F35B}" presName="rootText" presStyleLbl="node4" presStyleIdx="43" presStyleCnt="59" custLinFactX="218855" custLinFactNeighborX="300000" custLinFactNeighborY="87594">
        <dgm:presLayoutVars>
          <dgm:chPref val="3"/>
        </dgm:presLayoutVars>
      </dgm:prSet>
      <dgm:spPr/>
    </dgm:pt>
    <dgm:pt modelId="{DC52C532-2A4F-4BB7-83AB-AFFFCC862D25}" type="pres">
      <dgm:prSet presAssocID="{E1A86701-22BF-498E-9994-B31522F4F35B}" presName="rootConnector" presStyleLbl="node4" presStyleIdx="43" presStyleCnt="59"/>
      <dgm:spPr/>
    </dgm:pt>
    <dgm:pt modelId="{3FC72F91-8DDA-458B-B8C8-04B5BC6DAF29}" type="pres">
      <dgm:prSet presAssocID="{E1A86701-22BF-498E-9994-B31522F4F35B}" presName="hierChild4" presStyleCnt="0"/>
      <dgm:spPr/>
    </dgm:pt>
    <dgm:pt modelId="{D7E1911E-DBCE-4E74-A2D1-B1A780B4B373}" type="pres">
      <dgm:prSet presAssocID="{E1A86701-22BF-498E-9994-B31522F4F35B}" presName="hierChild5" presStyleCnt="0"/>
      <dgm:spPr/>
    </dgm:pt>
    <dgm:pt modelId="{F4555CAD-2B2C-4D42-901B-DE1D76F9DE3C}" type="pres">
      <dgm:prSet presAssocID="{71DF4F1A-519B-4A04-B906-32E0EF9B7999}" presName="hierChild5" presStyleCnt="0"/>
      <dgm:spPr/>
    </dgm:pt>
    <dgm:pt modelId="{D7295EE9-1D7A-4799-B09A-60816FE4B63E}" type="pres">
      <dgm:prSet presAssocID="{9B81BBE7-AC34-4B6F-99E7-AE464A9F937E}" presName="Name64" presStyleLbl="parChTrans1D4" presStyleIdx="44" presStyleCnt="59"/>
      <dgm:spPr/>
    </dgm:pt>
    <dgm:pt modelId="{3B57624D-9D77-4F0D-B582-DFC2F19EA5C7}" type="pres">
      <dgm:prSet presAssocID="{2F512641-E61F-4D9A-87DD-6AB9FD75D95A}" presName="hierRoot2" presStyleCnt="0">
        <dgm:presLayoutVars>
          <dgm:hierBranch val="init"/>
        </dgm:presLayoutVars>
      </dgm:prSet>
      <dgm:spPr/>
    </dgm:pt>
    <dgm:pt modelId="{C4501C97-5116-40BA-839C-64EC854A5F94}" type="pres">
      <dgm:prSet presAssocID="{2F512641-E61F-4D9A-87DD-6AB9FD75D95A}" presName="rootComposite" presStyleCnt="0"/>
      <dgm:spPr/>
    </dgm:pt>
    <dgm:pt modelId="{ACB6AE07-99E3-49FF-8576-B2B1E49F788B}" type="pres">
      <dgm:prSet presAssocID="{2F512641-E61F-4D9A-87DD-6AB9FD75D95A}" presName="rootText" presStyleLbl="node4" presStyleIdx="44" presStyleCnt="59" custScaleX="128182" custScaleY="193075" custLinFactX="100000" custLinFactNeighborX="139816" custLinFactNeighborY="-91652">
        <dgm:presLayoutVars>
          <dgm:chPref val="3"/>
        </dgm:presLayoutVars>
      </dgm:prSet>
      <dgm:spPr/>
    </dgm:pt>
    <dgm:pt modelId="{09D544CA-6E4E-49E5-80DB-0193BD790461}" type="pres">
      <dgm:prSet presAssocID="{2F512641-E61F-4D9A-87DD-6AB9FD75D95A}" presName="rootConnector" presStyleLbl="node4" presStyleIdx="44" presStyleCnt="59"/>
      <dgm:spPr/>
    </dgm:pt>
    <dgm:pt modelId="{3AD22027-0A2D-451D-A85D-4E509F7C495D}" type="pres">
      <dgm:prSet presAssocID="{2F512641-E61F-4D9A-87DD-6AB9FD75D95A}" presName="hierChild4" presStyleCnt="0"/>
      <dgm:spPr/>
    </dgm:pt>
    <dgm:pt modelId="{9662A242-B374-4F06-AAE8-AE68316B5F3C}" type="pres">
      <dgm:prSet presAssocID="{AC2692B6-DDAB-48CB-9CBC-E3F8CC77EEFC}" presName="Name64" presStyleLbl="parChTrans1D4" presStyleIdx="45" presStyleCnt="59"/>
      <dgm:spPr/>
    </dgm:pt>
    <dgm:pt modelId="{887B99AA-D6E5-482A-A3D5-C6C560027E3B}" type="pres">
      <dgm:prSet presAssocID="{C30704FA-1662-4815-9EF4-65433616A4D1}" presName="hierRoot2" presStyleCnt="0">
        <dgm:presLayoutVars>
          <dgm:hierBranch val="init"/>
        </dgm:presLayoutVars>
      </dgm:prSet>
      <dgm:spPr/>
    </dgm:pt>
    <dgm:pt modelId="{0B273850-ECEB-4649-9C0B-2363045DB344}" type="pres">
      <dgm:prSet presAssocID="{C30704FA-1662-4815-9EF4-65433616A4D1}" presName="rootComposite" presStyleCnt="0"/>
      <dgm:spPr/>
    </dgm:pt>
    <dgm:pt modelId="{228B58B1-C51B-4A85-ABCF-45AD76C8D66A}" type="pres">
      <dgm:prSet presAssocID="{C30704FA-1662-4815-9EF4-65433616A4D1}" presName="rootText" presStyleLbl="node4" presStyleIdx="45" presStyleCnt="59" custLinFactX="218855" custLinFactNeighborX="300000" custLinFactNeighborY="87594">
        <dgm:presLayoutVars>
          <dgm:chPref val="3"/>
        </dgm:presLayoutVars>
      </dgm:prSet>
      <dgm:spPr/>
    </dgm:pt>
    <dgm:pt modelId="{4B63E56A-4A35-4E85-9061-901050890372}" type="pres">
      <dgm:prSet presAssocID="{C30704FA-1662-4815-9EF4-65433616A4D1}" presName="rootConnector" presStyleLbl="node4" presStyleIdx="45" presStyleCnt="59"/>
      <dgm:spPr/>
    </dgm:pt>
    <dgm:pt modelId="{C9A2B6E5-75B9-4976-ACAD-9021D3A7AE60}" type="pres">
      <dgm:prSet presAssocID="{C30704FA-1662-4815-9EF4-65433616A4D1}" presName="hierChild4" presStyleCnt="0"/>
      <dgm:spPr/>
    </dgm:pt>
    <dgm:pt modelId="{6D2F9348-EFEF-4753-A2CD-79BA0E9F4FAB}" type="pres">
      <dgm:prSet presAssocID="{C30704FA-1662-4815-9EF4-65433616A4D1}" presName="hierChild5" presStyleCnt="0"/>
      <dgm:spPr/>
    </dgm:pt>
    <dgm:pt modelId="{B873589F-A63D-4FDE-99E3-287ACF797490}" type="pres">
      <dgm:prSet presAssocID="{94041097-02BE-4683-BC32-7148C8FE8DA6}" presName="Name64" presStyleLbl="parChTrans1D4" presStyleIdx="46" presStyleCnt="59"/>
      <dgm:spPr/>
    </dgm:pt>
    <dgm:pt modelId="{6CF28237-9FA4-4511-A0B7-6CAF15CD79D3}" type="pres">
      <dgm:prSet presAssocID="{E23B9E6C-745F-4DCE-A2AB-07EAC7155CC6}" presName="hierRoot2" presStyleCnt="0">
        <dgm:presLayoutVars>
          <dgm:hierBranch val="init"/>
        </dgm:presLayoutVars>
      </dgm:prSet>
      <dgm:spPr/>
    </dgm:pt>
    <dgm:pt modelId="{908E3886-94DF-4256-98EC-9C813BF23101}" type="pres">
      <dgm:prSet presAssocID="{E23B9E6C-745F-4DCE-A2AB-07EAC7155CC6}" presName="rootComposite" presStyleCnt="0"/>
      <dgm:spPr/>
    </dgm:pt>
    <dgm:pt modelId="{CEFB4EF9-2B34-48C7-999D-80EA701CE5AE}" type="pres">
      <dgm:prSet presAssocID="{E23B9E6C-745F-4DCE-A2AB-07EAC7155CC6}" presName="rootText" presStyleLbl="node4" presStyleIdx="46" presStyleCnt="59" custLinFactX="218855" custLinFactNeighborX="300000" custLinFactNeighborY="87594">
        <dgm:presLayoutVars>
          <dgm:chPref val="3"/>
        </dgm:presLayoutVars>
      </dgm:prSet>
      <dgm:spPr/>
    </dgm:pt>
    <dgm:pt modelId="{5DEF1FB6-C48C-4A5C-8FB5-A6DA92C34A1D}" type="pres">
      <dgm:prSet presAssocID="{E23B9E6C-745F-4DCE-A2AB-07EAC7155CC6}" presName="rootConnector" presStyleLbl="node4" presStyleIdx="46" presStyleCnt="59"/>
      <dgm:spPr/>
    </dgm:pt>
    <dgm:pt modelId="{F5CC2E0B-D046-49A0-83FF-F83D3D9B3201}" type="pres">
      <dgm:prSet presAssocID="{E23B9E6C-745F-4DCE-A2AB-07EAC7155CC6}" presName="hierChild4" presStyleCnt="0"/>
      <dgm:spPr/>
    </dgm:pt>
    <dgm:pt modelId="{38321A87-3645-46EE-9DFC-D80F3A34AE83}" type="pres">
      <dgm:prSet presAssocID="{E23B9E6C-745F-4DCE-A2AB-07EAC7155CC6}" presName="hierChild5" presStyleCnt="0"/>
      <dgm:spPr/>
    </dgm:pt>
    <dgm:pt modelId="{053A2203-BA76-4280-BA92-DF93B854AC74}" type="pres">
      <dgm:prSet presAssocID="{64619B73-B342-4776-AD9B-9816B6B1BA6D}" presName="Name64" presStyleLbl="parChTrans1D4" presStyleIdx="47" presStyleCnt="59"/>
      <dgm:spPr/>
    </dgm:pt>
    <dgm:pt modelId="{2A6ECD0D-8E5D-4DB1-8A2C-09F7300249F1}" type="pres">
      <dgm:prSet presAssocID="{758BAE50-995E-4941-BD6D-6E58F8F5D870}" presName="hierRoot2" presStyleCnt="0">
        <dgm:presLayoutVars>
          <dgm:hierBranch val="init"/>
        </dgm:presLayoutVars>
      </dgm:prSet>
      <dgm:spPr/>
    </dgm:pt>
    <dgm:pt modelId="{2A01C715-E304-4E78-9C37-ADA8DE3F7465}" type="pres">
      <dgm:prSet presAssocID="{758BAE50-995E-4941-BD6D-6E58F8F5D870}" presName="rootComposite" presStyleCnt="0"/>
      <dgm:spPr/>
    </dgm:pt>
    <dgm:pt modelId="{837E7D4B-955D-477F-9433-77E1FFB1EF01}" type="pres">
      <dgm:prSet presAssocID="{758BAE50-995E-4941-BD6D-6E58F8F5D870}" presName="rootText" presStyleLbl="node4" presStyleIdx="47" presStyleCnt="59" custLinFactX="218855" custLinFactNeighborX="300000" custLinFactNeighborY="87594">
        <dgm:presLayoutVars>
          <dgm:chPref val="3"/>
        </dgm:presLayoutVars>
      </dgm:prSet>
      <dgm:spPr/>
    </dgm:pt>
    <dgm:pt modelId="{921A844C-4D0F-45F5-B3F4-63A9A66A2026}" type="pres">
      <dgm:prSet presAssocID="{758BAE50-995E-4941-BD6D-6E58F8F5D870}" presName="rootConnector" presStyleLbl="node4" presStyleIdx="47" presStyleCnt="59"/>
      <dgm:spPr/>
    </dgm:pt>
    <dgm:pt modelId="{EAE04DDF-C88D-4E78-B820-821425250BA5}" type="pres">
      <dgm:prSet presAssocID="{758BAE50-995E-4941-BD6D-6E58F8F5D870}" presName="hierChild4" presStyleCnt="0"/>
      <dgm:spPr/>
    </dgm:pt>
    <dgm:pt modelId="{F18B5A49-EC20-42EA-BA2C-C3CE3D9F7AC2}" type="pres">
      <dgm:prSet presAssocID="{758BAE50-995E-4941-BD6D-6E58F8F5D870}" presName="hierChild5" presStyleCnt="0"/>
      <dgm:spPr/>
    </dgm:pt>
    <dgm:pt modelId="{94AD6852-DE6C-4D26-AF46-7DD29609A00B}" type="pres">
      <dgm:prSet presAssocID="{A016CD08-BE0F-472C-A608-94F77865A807}" presName="Name64" presStyleLbl="parChTrans1D4" presStyleIdx="48" presStyleCnt="59"/>
      <dgm:spPr/>
    </dgm:pt>
    <dgm:pt modelId="{AA166A74-AC71-4436-8A11-045F489C48C3}" type="pres">
      <dgm:prSet presAssocID="{8E376CCA-D0AE-4D06-9A80-CD8E2EC3081D}" presName="hierRoot2" presStyleCnt="0">
        <dgm:presLayoutVars>
          <dgm:hierBranch val="init"/>
        </dgm:presLayoutVars>
      </dgm:prSet>
      <dgm:spPr/>
    </dgm:pt>
    <dgm:pt modelId="{E4B4280A-1003-4691-888A-C14C23A5BED5}" type="pres">
      <dgm:prSet presAssocID="{8E376CCA-D0AE-4D06-9A80-CD8E2EC3081D}" presName="rootComposite" presStyleCnt="0"/>
      <dgm:spPr/>
    </dgm:pt>
    <dgm:pt modelId="{04AF7B8D-649B-481D-B2A4-2286069E33D7}" type="pres">
      <dgm:prSet presAssocID="{8E376CCA-D0AE-4D06-9A80-CD8E2EC3081D}" presName="rootText" presStyleLbl="node4" presStyleIdx="48" presStyleCnt="59" custLinFactX="218855" custLinFactNeighborX="300000" custLinFactNeighborY="87594">
        <dgm:presLayoutVars>
          <dgm:chPref val="3"/>
        </dgm:presLayoutVars>
      </dgm:prSet>
      <dgm:spPr/>
    </dgm:pt>
    <dgm:pt modelId="{2F5AE4D1-1B3E-416E-9DAC-99C92B4A37E9}" type="pres">
      <dgm:prSet presAssocID="{8E376CCA-D0AE-4D06-9A80-CD8E2EC3081D}" presName="rootConnector" presStyleLbl="node4" presStyleIdx="48" presStyleCnt="59"/>
      <dgm:spPr/>
    </dgm:pt>
    <dgm:pt modelId="{26E028FC-6709-4BA8-B352-12E25CD19D58}" type="pres">
      <dgm:prSet presAssocID="{8E376CCA-D0AE-4D06-9A80-CD8E2EC3081D}" presName="hierChild4" presStyleCnt="0"/>
      <dgm:spPr/>
    </dgm:pt>
    <dgm:pt modelId="{D6D23F9E-54FD-4E17-BA25-C33420DBAE3D}" type="pres">
      <dgm:prSet presAssocID="{8E376CCA-D0AE-4D06-9A80-CD8E2EC3081D}" presName="hierChild5" presStyleCnt="0"/>
      <dgm:spPr/>
    </dgm:pt>
    <dgm:pt modelId="{D468771A-78A6-41F5-B541-E62D98142862}" type="pres">
      <dgm:prSet presAssocID="{2F512641-E61F-4D9A-87DD-6AB9FD75D95A}" presName="hierChild5" presStyleCnt="0"/>
      <dgm:spPr/>
    </dgm:pt>
    <dgm:pt modelId="{F7953B56-C507-451E-881D-CFFAF2A81979}" type="pres">
      <dgm:prSet presAssocID="{D82F6D53-B75C-4FE8-99CE-62C97E4B38C3}" presName="hierChild5" presStyleCnt="0"/>
      <dgm:spPr/>
    </dgm:pt>
    <dgm:pt modelId="{C1F435C0-E73F-40A4-B6FD-E317B417EF7A}" type="pres">
      <dgm:prSet presAssocID="{A2D08950-E926-4F1E-BBAE-6138B3046935}" presName="hierChild5" presStyleCnt="0"/>
      <dgm:spPr/>
    </dgm:pt>
    <dgm:pt modelId="{E0E043E1-8826-473F-8558-966A4D0C3978}" type="pres">
      <dgm:prSet presAssocID="{176BF29D-3AA6-4BBE-AF5E-6317136F46FF}" presName="Name64" presStyleLbl="parChTrans1D2" presStyleIdx="2" presStyleCnt="4"/>
      <dgm:spPr/>
    </dgm:pt>
    <dgm:pt modelId="{B6919DFF-5B02-4881-BF96-DB9DF7C43CAD}" type="pres">
      <dgm:prSet presAssocID="{501BA460-0271-4D30-8283-EA9330C15E7E}" presName="hierRoot2" presStyleCnt="0">
        <dgm:presLayoutVars>
          <dgm:hierBranch val="init"/>
        </dgm:presLayoutVars>
      </dgm:prSet>
      <dgm:spPr/>
    </dgm:pt>
    <dgm:pt modelId="{977C38E8-322F-4208-B54C-E1C69E4E1F24}" type="pres">
      <dgm:prSet presAssocID="{501BA460-0271-4D30-8283-EA9330C15E7E}" presName="rootComposite" presStyleCnt="0"/>
      <dgm:spPr/>
    </dgm:pt>
    <dgm:pt modelId="{313DC8CD-4322-4E3E-808D-7EBED8318672}" type="pres">
      <dgm:prSet presAssocID="{501BA460-0271-4D30-8283-EA9330C15E7E}" presName="rootText" presStyleLbl="node2" presStyleIdx="2" presStyleCnt="4" custScaleX="244668" custScaleY="516510" custLinFactX="-259080" custLinFactY="-200000" custLinFactNeighborX="-300000" custLinFactNeighborY="-292931">
        <dgm:presLayoutVars>
          <dgm:chPref val="3"/>
        </dgm:presLayoutVars>
      </dgm:prSet>
      <dgm:spPr/>
    </dgm:pt>
    <dgm:pt modelId="{999A7356-BDF3-4C19-9B36-7129A95586CF}" type="pres">
      <dgm:prSet presAssocID="{501BA460-0271-4D30-8283-EA9330C15E7E}" presName="rootConnector" presStyleLbl="node2" presStyleIdx="2" presStyleCnt="4"/>
      <dgm:spPr/>
    </dgm:pt>
    <dgm:pt modelId="{135D4124-0528-46F6-B44C-C394EDEDD305}" type="pres">
      <dgm:prSet presAssocID="{501BA460-0271-4D30-8283-EA9330C15E7E}" presName="hierChild4" presStyleCnt="0"/>
      <dgm:spPr/>
    </dgm:pt>
    <dgm:pt modelId="{CD8B3153-D1BD-4C61-B92D-6C57DAF9B136}" type="pres">
      <dgm:prSet presAssocID="{F98CFEFC-3BA0-420F-BB18-D7BEF3D03493}" presName="Name64" presStyleLbl="parChTrans1D3" presStyleIdx="6" presStyleCnt="11"/>
      <dgm:spPr/>
    </dgm:pt>
    <dgm:pt modelId="{8F8CACEF-A885-464C-99C1-2CD4F18922A0}" type="pres">
      <dgm:prSet presAssocID="{E02AF841-762C-4F8F-9F8B-BC8433608405}" presName="hierRoot2" presStyleCnt="0">
        <dgm:presLayoutVars>
          <dgm:hierBranch val="init"/>
        </dgm:presLayoutVars>
      </dgm:prSet>
      <dgm:spPr/>
    </dgm:pt>
    <dgm:pt modelId="{1752E4DB-60D3-4198-92D0-928E850F61F1}" type="pres">
      <dgm:prSet presAssocID="{E02AF841-762C-4F8F-9F8B-BC8433608405}" presName="rootComposite" presStyleCnt="0"/>
      <dgm:spPr/>
    </dgm:pt>
    <dgm:pt modelId="{D1B2A0BF-62BE-4932-8C06-1BBD5E953DA0}" type="pres">
      <dgm:prSet presAssocID="{E02AF841-762C-4F8F-9F8B-BC8433608405}" presName="rootText" presStyleLbl="node3" presStyleIdx="6" presStyleCnt="11" custScaleX="130094" custScaleY="229011" custLinFactX="-80836" custLinFactY="-217675" custLinFactNeighborX="-100000" custLinFactNeighborY="-300000">
        <dgm:presLayoutVars>
          <dgm:chPref val="3"/>
        </dgm:presLayoutVars>
      </dgm:prSet>
      <dgm:spPr/>
    </dgm:pt>
    <dgm:pt modelId="{6B2414EC-EAD1-46C1-9695-AD6ACEA9A863}" type="pres">
      <dgm:prSet presAssocID="{E02AF841-762C-4F8F-9F8B-BC8433608405}" presName="rootConnector" presStyleLbl="node3" presStyleIdx="6" presStyleCnt="11"/>
      <dgm:spPr/>
    </dgm:pt>
    <dgm:pt modelId="{CBC32D9E-7FEF-4CC8-8577-C6A3195FC78D}" type="pres">
      <dgm:prSet presAssocID="{E02AF841-762C-4F8F-9F8B-BC8433608405}" presName="hierChild4" presStyleCnt="0"/>
      <dgm:spPr/>
    </dgm:pt>
    <dgm:pt modelId="{3B82A648-CF2F-403A-9A18-DE5BF847BBF8}" type="pres">
      <dgm:prSet presAssocID="{E02AF841-762C-4F8F-9F8B-BC8433608405}" presName="hierChild5" presStyleCnt="0"/>
      <dgm:spPr/>
    </dgm:pt>
    <dgm:pt modelId="{4A26FBFC-432C-4551-BF2D-E35C253D38DD}" type="pres">
      <dgm:prSet presAssocID="{A81520E2-6A1B-48A1-9B01-BFA50A1A2D7F}" presName="Name64" presStyleLbl="parChTrans1D3" presStyleIdx="7" presStyleCnt="11"/>
      <dgm:spPr/>
    </dgm:pt>
    <dgm:pt modelId="{638EB271-5F95-4FF6-AA48-B6BF30E0DE0D}" type="pres">
      <dgm:prSet presAssocID="{ADF64721-3FBE-4DFA-9E61-1757C0607F0F}" presName="hierRoot2" presStyleCnt="0">
        <dgm:presLayoutVars>
          <dgm:hierBranch val="init"/>
        </dgm:presLayoutVars>
      </dgm:prSet>
      <dgm:spPr/>
    </dgm:pt>
    <dgm:pt modelId="{A656CDFD-8467-49FD-AA77-FF5C53D40BD2}" type="pres">
      <dgm:prSet presAssocID="{ADF64721-3FBE-4DFA-9E61-1757C0607F0F}" presName="rootComposite" presStyleCnt="0"/>
      <dgm:spPr/>
    </dgm:pt>
    <dgm:pt modelId="{F0951218-0162-46CA-9AD0-0E9968BF8772}" type="pres">
      <dgm:prSet presAssocID="{ADF64721-3FBE-4DFA-9E61-1757C0607F0F}" presName="rootText" presStyleLbl="node3" presStyleIdx="7" presStyleCnt="11" custScaleX="130094" custScaleY="229011" custLinFactX="-80836" custLinFactY="-217675" custLinFactNeighborX="-100000" custLinFactNeighborY="-300000">
        <dgm:presLayoutVars>
          <dgm:chPref val="3"/>
        </dgm:presLayoutVars>
      </dgm:prSet>
      <dgm:spPr/>
    </dgm:pt>
    <dgm:pt modelId="{AB3F4541-3D90-40E4-8F53-9A501849DC16}" type="pres">
      <dgm:prSet presAssocID="{ADF64721-3FBE-4DFA-9E61-1757C0607F0F}" presName="rootConnector" presStyleLbl="node3" presStyleIdx="7" presStyleCnt="11"/>
      <dgm:spPr/>
    </dgm:pt>
    <dgm:pt modelId="{5B21345E-6156-46FB-A0AE-D7BDE7C8F0E4}" type="pres">
      <dgm:prSet presAssocID="{ADF64721-3FBE-4DFA-9E61-1757C0607F0F}" presName="hierChild4" presStyleCnt="0"/>
      <dgm:spPr/>
    </dgm:pt>
    <dgm:pt modelId="{316B7ED9-92D5-4C6A-9545-6E826D6EC614}" type="pres">
      <dgm:prSet presAssocID="{ADF64721-3FBE-4DFA-9E61-1757C0607F0F}" presName="hierChild5" presStyleCnt="0"/>
      <dgm:spPr/>
    </dgm:pt>
    <dgm:pt modelId="{CD0EA3CA-B862-42FB-9606-7D69A3A36607}" type="pres">
      <dgm:prSet presAssocID="{00AE4B3D-108F-435A-AB37-4B21E506A395}" presName="Name64" presStyleLbl="parChTrans1D3" presStyleIdx="8" presStyleCnt="11"/>
      <dgm:spPr/>
    </dgm:pt>
    <dgm:pt modelId="{6C67CAF4-036E-49D9-A97C-8857AD315ABB}" type="pres">
      <dgm:prSet presAssocID="{6D89FFDB-AC6B-4454-A458-C107B267A691}" presName="hierRoot2" presStyleCnt="0">
        <dgm:presLayoutVars>
          <dgm:hierBranch val="init"/>
        </dgm:presLayoutVars>
      </dgm:prSet>
      <dgm:spPr/>
    </dgm:pt>
    <dgm:pt modelId="{0B5D1DAE-9A99-4292-A5B4-EC33E310CCE8}" type="pres">
      <dgm:prSet presAssocID="{6D89FFDB-AC6B-4454-A458-C107B267A691}" presName="rootComposite" presStyleCnt="0"/>
      <dgm:spPr/>
    </dgm:pt>
    <dgm:pt modelId="{AAADBD61-2E7C-476B-B3FB-AFBA7E607297}" type="pres">
      <dgm:prSet presAssocID="{6D89FFDB-AC6B-4454-A458-C107B267A691}" presName="rootText" presStyleLbl="node3" presStyleIdx="8" presStyleCnt="11" custScaleX="130094" custScaleY="229011" custLinFactX="-80836" custLinFactY="-217675" custLinFactNeighborX="-100000" custLinFactNeighborY="-300000">
        <dgm:presLayoutVars>
          <dgm:chPref val="3"/>
        </dgm:presLayoutVars>
      </dgm:prSet>
      <dgm:spPr/>
    </dgm:pt>
    <dgm:pt modelId="{0C07B469-DFEB-48DE-8EDB-71C5C466AE1F}" type="pres">
      <dgm:prSet presAssocID="{6D89FFDB-AC6B-4454-A458-C107B267A691}" presName="rootConnector" presStyleLbl="node3" presStyleIdx="8" presStyleCnt="11"/>
      <dgm:spPr/>
    </dgm:pt>
    <dgm:pt modelId="{1D3ADF63-99BC-4B7D-B831-D6BBAAC92EFD}" type="pres">
      <dgm:prSet presAssocID="{6D89FFDB-AC6B-4454-A458-C107B267A691}" presName="hierChild4" presStyleCnt="0"/>
      <dgm:spPr/>
    </dgm:pt>
    <dgm:pt modelId="{1153D3DB-2A51-46BF-BE6A-C0159D5DFD65}" type="pres">
      <dgm:prSet presAssocID="{6D89FFDB-AC6B-4454-A458-C107B267A691}" presName="hierChild5" presStyleCnt="0"/>
      <dgm:spPr/>
    </dgm:pt>
    <dgm:pt modelId="{17CDC23B-64C6-4659-B7EC-866844BD455B}" type="pres">
      <dgm:prSet presAssocID="{4ECC216F-8D1D-42AF-BF6F-EFBBEE913269}" presName="Name64" presStyleLbl="parChTrans1D3" presStyleIdx="9" presStyleCnt="11"/>
      <dgm:spPr/>
    </dgm:pt>
    <dgm:pt modelId="{FC6A65F5-F5FA-463C-9BF0-F077E2D33D83}" type="pres">
      <dgm:prSet presAssocID="{07025853-243B-4C02-8E9A-67706B8988CC}" presName="hierRoot2" presStyleCnt="0">
        <dgm:presLayoutVars>
          <dgm:hierBranch val="init"/>
        </dgm:presLayoutVars>
      </dgm:prSet>
      <dgm:spPr/>
    </dgm:pt>
    <dgm:pt modelId="{2EAAB3D2-676F-49A2-8F44-9F123FE91057}" type="pres">
      <dgm:prSet presAssocID="{07025853-243B-4C02-8E9A-67706B8988CC}" presName="rootComposite" presStyleCnt="0"/>
      <dgm:spPr/>
    </dgm:pt>
    <dgm:pt modelId="{D67869E5-FF1A-4CED-B86F-2C68EF929A5B}" type="pres">
      <dgm:prSet presAssocID="{07025853-243B-4C02-8E9A-67706B8988CC}" presName="rootText" presStyleLbl="node3" presStyleIdx="9" presStyleCnt="11" custScaleX="171140" custScaleY="299504" custLinFactX="-82308" custLinFactY="-227323" custLinFactNeighborX="-100000" custLinFactNeighborY="-300000">
        <dgm:presLayoutVars>
          <dgm:chPref val="3"/>
        </dgm:presLayoutVars>
      </dgm:prSet>
      <dgm:spPr/>
    </dgm:pt>
    <dgm:pt modelId="{93505D4F-0062-4A99-8936-344B62826064}" type="pres">
      <dgm:prSet presAssocID="{07025853-243B-4C02-8E9A-67706B8988CC}" presName="rootConnector" presStyleLbl="node3" presStyleIdx="9" presStyleCnt="11"/>
      <dgm:spPr/>
    </dgm:pt>
    <dgm:pt modelId="{57A242D1-D9D5-4320-A668-40FB6F7243F1}" type="pres">
      <dgm:prSet presAssocID="{07025853-243B-4C02-8E9A-67706B8988CC}" presName="hierChild4" presStyleCnt="0"/>
      <dgm:spPr/>
    </dgm:pt>
    <dgm:pt modelId="{971ABBF0-B3FF-4CED-89FD-A9B432719878}" type="pres">
      <dgm:prSet presAssocID="{0CF716E4-2E11-4B43-A2AA-41BE1B1FB076}" presName="Name64" presStyleLbl="parChTrans1D4" presStyleIdx="49" presStyleCnt="59"/>
      <dgm:spPr/>
    </dgm:pt>
    <dgm:pt modelId="{91F17BE8-C812-4323-83D0-517BC8826015}" type="pres">
      <dgm:prSet presAssocID="{72FAC334-1856-49FA-9214-FA869FBB88E5}" presName="hierRoot2" presStyleCnt="0">
        <dgm:presLayoutVars>
          <dgm:hierBranch val="init"/>
        </dgm:presLayoutVars>
      </dgm:prSet>
      <dgm:spPr/>
    </dgm:pt>
    <dgm:pt modelId="{E7730F7F-D6A9-4185-B492-81F04C50A3ED}" type="pres">
      <dgm:prSet presAssocID="{72FAC334-1856-49FA-9214-FA869FBB88E5}" presName="rootComposite" presStyleCnt="0"/>
      <dgm:spPr/>
    </dgm:pt>
    <dgm:pt modelId="{2110BBB1-389D-4606-B625-FC305B68E0FE}" type="pres">
      <dgm:prSet presAssocID="{72FAC334-1856-49FA-9214-FA869FBB88E5}" presName="rootText" presStyleLbl="node4" presStyleIdx="49" presStyleCnt="59" custScaleX="128182" custScaleY="193075">
        <dgm:presLayoutVars>
          <dgm:chPref val="3"/>
        </dgm:presLayoutVars>
      </dgm:prSet>
      <dgm:spPr/>
    </dgm:pt>
    <dgm:pt modelId="{DF4C85F7-2C7A-47DF-BB9D-DAE3CF64310B}" type="pres">
      <dgm:prSet presAssocID="{72FAC334-1856-49FA-9214-FA869FBB88E5}" presName="rootConnector" presStyleLbl="node4" presStyleIdx="49" presStyleCnt="59"/>
      <dgm:spPr/>
    </dgm:pt>
    <dgm:pt modelId="{F0367211-1D91-44BF-9223-62902FB047BA}" type="pres">
      <dgm:prSet presAssocID="{72FAC334-1856-49FA-9214-FA869FBB88E5}" presName="hierChild4" presStyleCnt="0"/>
      <dgm:spPr/>
    </dgm:pt>
    <dgm:pt modelId="{2D3C18F1-1A12-4AD9-87A6-EB574C679B2B}" type="pres">
      <dgm:prSet presAssocID="{EDE1816F-A52A-426C-8AEA-C93810BF2470}" presName="Name64" presStyleLbl="parChTrans1D4" presStyleIdx="50" presStyleCnt="59"/>
      <dgm:spPr/>
    </dgm:pt>
    <dgm:pt modelId="{B53D2CA8-D875-4DD3-8176-155F3A773705}" type="pres">
      <dgm:prSet presAssocID="{B4C7C2F9-4D45-434C-9320-BA05F623E1A0}" presName="hierRoot2" presStyleCnt="0">
        <dgm:presLayoutVars>
          <dgm:hierBranch val="init"/>
        </dgm:presLayoutVars>
      </dgm:prSet>
      <dgm:spPr/>
    </dgm:pt>
    <dgm:pt modelId="{04328700-2B2F-4CE4-884F-880CA8DD38F2}" type="pres">
      <dgm:prSet presAssocID="{B4C7C2F9-4D45-434C-9320-BA05F623E1A0}" presName="rootComposite" presStyleCnt="0"/>
      <dgm:spPr/>
    </dgm:pt>
    <dgm:pt modelId="{383189FB-ACDA-447F-A5E7-DE21928CF9D9}" type="pres">
      <dgm:prSet presAssocID="{B4C7C2F9-4D45-434C-9320-BA05F623E1A0}" presName="rootText" presStyleLbl="node4" presStyleIdx="50" presStyleCnt="59" custScaleX="210785" custScaleY="129986" custLinFactNeighborX="27981" custLinFactNeighborY="-3959">
        <dgm:presLayoutVars>
          <dgm:chPref val="3"/>
        </dgm:presLayoutVars>
      </dgm:prSet>
      <dgm:spPr/>
    </dgm:pt>
    <dgm:pt modelId="{6B767E83-4DD7-492F-86A3-85570EFD317B}" type="pres">
      <dgm:prSet presAssocID="{B4C7C2F9-4D45-434C-9320-BA05F623E1A0}" presName="rootConnector" presStyleLbl="node4" presStyleIdx="50" presStyleCnt="59"/>
      <dgm:spPr/>
    </dgm:pt>
    <dgm:pt modelId="{0DCE0A28-A2B8-4AD9-851C-9B9C367ADCC8}" type="pres">
      <dgm:prSet presAssocID="{B4C7C2F9-4D45-434C-9320-BA05F623E1A0}" presName="hierChild4" presStyleCnt="0"/>
      <dgm:spPr/>
    </dgm:pt>
    <dgm:pt modelId="{63A47051-FE90-4D6C-AE0C-9F5846F5D899}" type="pres">
      <dgm:prSet presAssocID="{B4C7C2F9-4D45-434C-9320-BA05F623E1A0}" presName="hierChild5" presStyleCnt="0"/>
      <dgm:spPr/>
    </dgm:pt>
    <dgm:pt modelId="{E818A5D1-9D6C-402D-8B75-AAFA7BBA1B28}" type="pres">
      <dgm:prSet presAssocID="{72FAC334-1856-49FA-9214-FA869FBB88E5}" presName="hierChild5" presStyleCnt="0"/>
      <dgm:spPr/>
    </dgm:pt>
    <dgm:pt modelId="{CDED26AF-A12C-4E55-9D95-DDFBFD8FBB74}" type="pres">
      <dgm:prSet presAssocID="{DCEDF321-891E-4C7F-88D4-F870C4DA543F}" presName="Name64" presStyleLbl="parChTrans1D4" presStyleIdx="51" presStyleCnt="59"/>
      <dgm:spPr/>
    </dgm:pt>
    <dgm:pt modelId="{B33F46A1-0197-45C3-926A-9E1CA1B10E3D}" type="pres">
      <dgm:prSet presAssocID="{A0216552-5DA4-47FA-A7E5-A7C7DD87C13C}" presName="hierRoot2" presStyleCnt="0">
        <dgm:presLayoutVars>
          <dgm:hierBranch val="init"/>
        </dgm:presLayoutVars>
      </dgm:prSet>
      <dgm:spPr/>
    </dgm:pt>
    <dgm:pt modelId="{DB215F0D-8CF3-47F6-B403-37A950802CF8}" type="pres">
      <dgm:prSet presAssocID="{A0216552-5DA4-47FA-A7E5-A7C7DD87C13C}" presName="rootComposite" presStyleCnt="0"/>
      <dgm:spPr/>
    </dgm:pt>
    <dgm:pt modelId="{C09A4B95-2F59-4646-8BA3-1E60124D752C}" type="pres">
      <dgm:prSet presAssocID="{A0216552-5DA4-47FA-A7E5-A7C7DD87C13C}" presName="rootText" presStyleLbl="node4" presStyleIdx="51" presStyleCnt="59" custScaleX="128182" custScaleY="193075">
        <dgm:presLayoutVars>
          <dgm:chPref val="3"/>
        </dgm:presLayoutVars>
      </dgm:prSet>
      <dgm:spPr/>
    </dgm:pt>
    <dgm:pt modelId="{BCC63E28-0E87-441D-8904-E3884D7668BC}" type="pres">
      <dgm:prSet presAssocID="{A0216552-5DA4-47FA-A7E5-A7C7DD87C13C}" presName="rootConnector" presStyleLbl="node4" presStyleIdx="51" presStyleCnt="59"/>
      <dgm:spPr/>
    </dgm:pt>
    <dgm:pt modelId="{3BD22D12-23E3-4956-9F91-F0E03E612E17}" type="pres">
      <dgm:prSet presAssocID="{A0216552-5DA4-47FA-A7E5-A7C7DD87C13C}" presName="hierChild4" presStyleCnt="0"/>
      <dgm:spPr/>
    </dgm:pt>
    <dgm:pt modelId="{8F5C439F-6C80-431F-931A-841CBA218AAD}" type="pres">
      <dgm:prSet presAssocID="{75147326-2682-4235-B719-76D536BBE0CA}" presName="Name64" presStyleLbl="parChTrans1D4" presStyleIdx="52" presStyleCnt="59"/>
      <dgm:spPr/>
    </dgm:pt>
    <dgm:pt modelId="{4D47F416-67E7-4D6F-92C3-352EB6E5A10D}" type="pres">
      <dgm:prSet presAssocID="{E2D19407-DD1A-4820-B4D0-3E4628B54FE8}" presName="hierRoot2" presStyleCnt="0">
        <dgm:presLayoutVars>
          <dgm:hierBranch val="init"/>
        </dgm:presLayoutVars>
      </dgm:prSet>
      <dgm:spPr/>
    </dgm:pt>
    <dgm:pt modelId="{52C077D9-4219-43C2-9339-D29380D76E9E}" type="pres">
      <dgm:prSet presAssocID="{E2D19407-DD1A-4820-B4D0-3E4628B54FE8}" presName="rootComposite" presStyleCnt="0"/>
      <dgm:spPr/>
    </dgm:pt>
    <dgm:pt modelId="{52EBCCD5-D945-482E-8A41-6EE706EE8FBD}" type="pres">
      <dgm:prSet presAssocID="{E2D19407-DD1A-4820-B4D0-3E4628B54FE8}" presName="rootText" presStyleLbl="node4" presStyleIdx="52" presStyleCnt="59" custScaleX="210785" custScaleY="129986" custLinFactNeighborX="27981" custLinFactNeighborY="-3959">
        <dgm:presLayoutVars>
          <dgm:chPref val="3"/>
        </dgm:presLayoutVars>
      </dgm:prSet>
      <dgm:spPr/>
    </dgm:pt>
    <dgm:pt modelId="{5D0B2C86-60AF-4C23-9B2B-EFE4CCFD6982}" type="pres">
      <dgm:prSet presAssocID="{E2D19407-DD1A-4820-B4D0-3E4628B54FE8}" presName="rootConnector" presStyleLbl="node4" presStyleIdx="52" presStyleCnt="59"/>
      <dgm:spPr/>
    </dgm:pt>
    <dgm:pt modelId="{7B6EC321-AC65-4F59-BB6A-0A2FCC6234C9}" type="pres">
      <dgm:prSet presAssocID="{E2D19407-DD1A-4820-B4D0-3E4628B54FE8}" presName="hierChild4" presStyleCnt="0"/>
      <dgm:spPr/>
    </dgm:pt>
    <dgm:pt modelId="{4881EC31-7FF7-4691-B151-7383EAAF86FC}" type="pres">
      <dgm:prSet presAssocID="{E2D19407-DD1A-4820-B4D0-3E4628B54FE8}" presName="hierChild5" presStyleCnt="0"/>
      <dgm:spPr/>
    </dgm:pt>
    <dgm:pt modelId="{506974D8-C0A7-4DE4-B0C8-815EFFD5B1CD}" type="pres">
      <dgm:prSet presAssocID="{A0216552-5DA4-47FA-A7E5-A7C7DD87C13C}" presName="hierChild5" presStyleCnt="0"/>
      <dgm:spPr/>
    </dgm:pt>
    <dgm:pt modelId="{95437B42-4F54-42C1-8459-B73A4A506ECB}" type="pres">
      <dgm:prSet presAssocID="{C0186BD3-165B-44AE-A19B-873A361DF0F2}" presName="Name64" presStyleLbl="parChTrans1D4" presStyleIdx="53" presStyleCnt="59"/>
      <dgm:spPr/>
    </dgm:pt>
    <dgm:pt modelId="{7E4B7CAC-4A95-4FE1-949F-19CC9DF54335}" type="pres">
      <dgm:prSet presAssocID="{FBC952AE-644A-4CDC-9F96-B0DF38EF3FC4}" presName="hierRoot2" presStyleCnt="0">
        <dgm:presLayoutVars>
          <dgm:hierBranch val="init"/>
        </dgm:presLayoutVars>
      </dgm:prSet>
      <dgm:spPr/>
    </dgm:pt>
    <dgm:pt modelId="{8A468E6D-DBD9-40D4-A8B9-5C68270311F8}" type="pres">
      <dgm:prSet presAssocID="{FBC952AE-644A-4CDC-9F96-B0DF38EF3FC4}" presName="rootComposite" presStyleCnt="0"/>
      <dgm:spPr/>
    </dgm:pt>
    <dgm:pt modelId="{D454FB0E-CCEB-45B4-ABC1-E2E1D48B1F05}" type="pres">
      <dgm:prSet presAssocID="{FBC952AE-644A-4CDC-9F96-B0DF38EF3FC4}" presName="rootText" presStyleLbl="node4" presStyleIdx="53" presStyleCnt="59" custScaleX="128182" custScaleY="193075">
        <dgm:presLayoutVars>
          <dgm:chPref val="3"/>
        </dgm:presLayoutVars>
      </dgm:prSet>
      <dgm:spPr/>
    </dgm:pt>
    <dgm:pt modelId="{5A6BB718-B052-48C4-96FF-2B0519B8671D}" type="pres">
      <dgm:prSet presAssocID="{FBC952AE-644A-4CDC-9F96-B0DF38EF3FC4}" presName="rootConnector" presStyleLbl="node4" presStyleIdx="53" presStyleCnt="59"/>
      <dgm:spPr/>
    </dgm:pt>
    <dgm:pt modelId="{0CED51C0-924E-41A7-A2BE-D4B056DE2C9F}" type="pres">
      <dgm:prSet presAssocID="{FBC952AE-644A-4CDC-9F96-B0DF38EF3FC4}" presName="hierChild4" presStyleCnt="0"/>
      <dgm:spPr/>
    </dgm:pt>
    <dgm:pt modelId="{9B8D323E-294F-4524-93F7-BCA3025AD1D5}" type="pres">
      <dgm:prSet presAssocID="{DD046FA6-9374-4581-BDFA-F0279A4A5499}" presName="Name64" presStyleLbl="parChTrans1D4" presStyleIdx="54" presStyleCnt="59"/>
      <dgm:spPr/>
    </dgm:pt>
    <dgm:pt modelId="{8DE8DCFF-1FAD-4078-8451-54B6F38D4B61}" type="pres">
      <dgm:prSet presAssocID="{27310566-FB47-4722-97CA-AF32B4AFBD5C}" presName="hierRoot2" presStyleCnt="0">
        <dgm:presLayoutVars>
          <dgm:hierBranch val="init"/>
        </dgm:presLayoutVars>
      </dgm:prSet>
      <dgm:spPr/>
    </dgm:pt>
    <dgm:pt modelId="{39A6E324-4E7A-44BA-9ED9-9350E9063913}" type="pres">
      <dgm:prSet presAssocID="{27310566-FB47-4722-97CA-AF32B4AFBD5C}" presName="rootComposite" presStyleCnt="0"/>
      <dgm:spPr/>
    </dgm:pt>
    <dgm:pt modelId="{7CA30607-6C55-4512-BEC5-3941906B1883}" type="pres">
      <dgm:prSet presAssocID="{27310566-FB47-4722-97CA-AF32B4AFBD5C}" presName="rootText" presStyleLbl="node4" presStyleIdx="54" presStyleCnt="59" custScaleX="210785" custScaleY="129986" custLinFactNeighborX="27981" custLinFactNeighborY="-3959">
        <dgm:presLayoutVars>
          <dgm:chPref val="3"/>
        </dgm:presLayoutVars>
      </dgm:prSet>
      <dgm:spPr/>
    </dgm:pt>
    <dgm:pt modelId="{AAD1FFA6-D0FD-4876-9261-CED41F9879C4}" type="pres">
      <dgm:prSet presAssocID="{27310566-FB47-4722-97CA-AF32B4AFBD5C}" presName="rootConnector" presStyleLbl="node4" presStyleIdx="54" presStyleCnt="59"/>
      <dgm:spPr/>
    </dgm:pt>
    <dgm:pt modelId="{ABCBDC83-D20B-41AD-8A65-148E40B71C8A}" type="pres">
      <dgm:prSet presAssocID="{27310566-FB47-4722-97CA-AF32B4AFBD5C}" presName="hierChild4" presStyleCnt="0"/>
      <dgm:spPr/>
    </dgm:pt>
    <dgm:pt modelId="{94931DFC-82FC-4574-8383-7B8234797495}" type="pres">
      <dgm:prSet presAssocID="{27310566-FB47-4722-97CA-AF32B4AFBD5C}" presName="hierChild5" presStyleCnt="0"/>
      <dgm:spPr/>
    </dgm:pt>
    <dgm:pt modelId="{5DF554B0-8ABA-4BDC-9AD4-BC8C7AAA9B86}" type="pres">
      <dgm:prSet presAssocID="{FBC952AE-644A-4CDC-9F96-B0DF38EF3FC4}" presName="hierChild5" presStyleCnt="0"/>
      <dgm:spPr/>
    </dgm:pt>
    <dgm:pt modelId="{889DE753-8896-4E84-A58C-E752FB3822A2}" type="pres">
      <dgm:prSet presAssocID="{C05BC4DF-8D79-43D4-8566-FACF1F502851}" presName="Name64" presStyleLbl="parChTrans1D4" presStyleIdx="55" presStyleCnt="59"/>
      <dgm:spPr/>
    </dgm:pt>
    <dgm:pt modelId="{4480C993-44C2-4817-9FC5-E930C8573781}" type="pres">
      <dgm:prSet presAssocID="{157FDDCA-4A53-4B9F-A9EB-2B7BD925CA29}" presName="hierRoot2" presStyleCnt="0">
        <dgm:presLayoutVars>
          <dgm:hierBranch val="init"/>
        </dgm:presLayoutVars>
      </dgm:prSet>
      <dgm:spPr/>
    </dgm:pt>
    <dgm:pt modelId="{CC300255-2460-4A29-B95C-E3E08DC2C47D}" type="pres">
      <dgm:prSet presAssocID="{157FDDCA-4A53-4B9F-A9EB-2B7BD925CA29}" presName="rootComposite" presStyleCnt="0"/>
      <dgm:spPr/>
    </dgm:pt>
    <dgm:pt modelId="{CC2E3F55-F34D-4E42-AB3F-29EDAFF0B7B9}" type="pres">
      <dgm:prSet presAssocID="{157FDDCA-4A53-4B9F-A9EB-2B7BD925CA29}" presName="rootText" presStyleLbl="node4" presStyleIdx="55" presStyleCnt="59" custScaleX="128182" custScaleY="193075">
        <dgm:presLayoutVars>
          <dgm:chPref val="3"/>
        </dgm:presLayoutVars>
      </dgm:prSet>
      <dgm:spPr/>
    </dgm:pt>
    <dgm:pt modelId="{3DF2B817-601F-46A3-A7D0-A72EA2D418FC}" type="pres">
      <dgm:prSet presAssocID="{157FDDCA-4A53-4B9F-A9EB-2B7BD925CA29}" presName="rootConnector" presStyleLbl="node4" presStyleIdx="55" presStyleCnt="59"/>
      <dgm:spPr/>
    </dgm:pt>
    <dgm:pt modelId="{E8D45318-1485-46A1-A89B-A9FB1A1619D3}" type="pres">
      <dgm:prSet presAssocID="{157FDDCA-4A53-4B9F-A9EB-2B7BD925CA29}" presName="hierChild4" presStyleCnt="0"/>
      <dgm:spPr/>
    </dgm:pt>
    <dgm:pt modelId="{79B45EC8-2A08-4C4F-A6EB-02330DB81773}" type="pres">
      <dgm:prSet presAssocID="{7C659A5A-2BDE-4F55-84C6-840647505643}" presName="Name64" presStyleLbl="parChTrans1D4" presStyleIdx="56" presStyleCnt="59"/>
      <dgm:spPr/>
    </dgm:pt>
    <dgm:pt modelId="{7849A93A-22CB-4AAA-BA8D-10EE3EFEF6BA}" type="pres">
      <dgm:prSet presAssocID="{296D5A66-E05D-4AAF-AFFA-C50759F0B7B1}" presName="hierRoot2" presStyleCnt="0">
        <dgm:presLayoutVars>
          <dgm:hierBranch val="init"/>
        </dgm:presLayoutVars>
      </dgm:prSet>
      <dgm:spPr/>
    </dgm:pt>
    <dgm:pt modelId="{D9F0AA36-C8A6-4877-8EA8-A1A66E9480A1}" type="pres">
      <dgm:prSet presAssocID="{296D5A66-E05D-4AAF-AFFA-C50759F0B7B1}" presName="rootComposite" presStyleCnt="0"/>
      <dgm:spPr/>
    </dgm:pt>
    <dgm:pt modelId="{6D24E529-F559-48B6-91F9-93F705344BDE}" type="pres">
      <dgm:prSet presAssocID="{296D5A66-E05D-4AAF-AFFA-C50759F0B7B1}" presName="rootText" presStyleLbl="node4" presStyleIdx="56" presStyleCnt="59" custScaleX="210785" custScaleY="129986" custLinFactNeighborX="27981" custLinFactNeighborY="-3959">
        <dgm:presLayoutVars>
          <dgm:chPref val="3"/>
        </dgm:presLayoutVars>
      </dgm:prSet>
      <dgm:spPr/>
    </dgm:pt>
    <dgm:pt modelId="{67536A6D-4AA0-4798-AD93-70E4EC253DD4}" type="pres">
      <dgm:prSet presAssocID="{296D5A66-E05D-4AAF-AFFA-C50759F0B7B1}" presName="rootConnector" presStyleLbl="node4" presStyleIdx="56" presStyleCnt="59"/>
      <dgm:spPr/>
    </dgm:pt>
    <dgm:pt modelId="{14DEB2A8-2D4D-4A91-8457-41F2634E1EC7}" type="pres">
      <dgm:prSet presAssocID="{296D5A66-E05D-4AAF-AFFA-C50759F0B7B1}" presName="hierChild4" presStyleCnt="0"/>
      <dgm:spPr/>
    </dgm:pt>
    <dgm:pt modelId="{E7F3AAD5-2B1C-4EE8-8514-61686DE3B195}" type="pres">
      <dgm:prSet presAssocID="{296D5A66-E05D-4AAF-AFFA-C50759F0B7B1}" presName="hierChild5" presStyleCnt="0"/>
      <dgm:spPr/>
    </dgm:pt>
    <dgm:pt modelId="{B486ADA8-B4C8-405D-BF44-B57AC6BC934A}" type="pres">
      <dgm:prSet presAssocID="{157FDDCA-4A53-4B9F-A9EB-2B7BD925CA29}" presName="hierChild5" presStyleCnt="0"/>
      <dgm:spPr/>
    </dgm:pt>
    <dgm:pt modelId="{DF67EB92-2B1D-43A4-9790-483A5A42C03E}" type="pres">
      <dgm:prSet presAssocID="{C1D75DAC-02E6-4939-B146-8A7F6F1F63BE}" presName="Name64" presStyleLbl="parChTrans1D4" presStyleIdx="57" presStyleCnt="59"/>
      <dgm:spPr/>
    </dgm:pt>
    <dgm:pt modelId="{DD5516E2-D82E-413C-8855-FA8DA4FC4A0C}" type="pres">
      <dgm:prSet presAssocID="{3AAE0D26-A91C-48E1-BA14-BA51F5049D82}" presName="hierRoot2" presStyleCnt="0">
        <dgm:presLayoutVars>
          <dgm:hierBranch val="init"/>
        </dgm:presLayoutVars>
      </dgm:prSet>
      <dgm:spPr/>
    </dgm:pt>
    <dgm:pt modelId="{79E38567-6374-4348-B97C-84E99D0339B7}" type="pres">
      <dgm:prSet presAssocID="{3AAE0D26-A91C-48E1-BA14-BA51F5049D82}" presName="rootComposite" presStyleCnt="0"/>
      <dgm:spPr/>
    </dgm:pt>
    <dgm:pt modelId="{DB6C4C5B-7002-408A-B0A0-9043DA58E375}" type="pres">
      <dgm:prSet presAssocID="{3AAE0D26-A91C-48E1-BA14-BA51F5049D82}" presName="rootText" presStyleLbl="node4" presStyleIdx="57" presStyleCnt="59" custScaleX="128182" custScaleY="193075">
        <dgm:presLayoutVars>
          <dgm:chPref val="3"/>
        </dgm:presLayoutVars>
      </dgm:prSet>
      <dgm:spPr/>
    </dgm:pt>
    <dgm:pt modelId="{B256E69D-A09B-428C-B96F-92827D172270}" type="pres">
      <dgm:prSet presAssocID="{3AAE0D26-A91C-48E1-BA14-BA51F5049D82}" presName="rootConnector" presStyleLbl="node4" presStyleIdx="57" presStyleCnt="59"/>
      <dgm:spPr/>
    </dgm:pt>
    <dgm:pt modelId="{4590FBA9-49A6-483C-9DFE-4C8414D11FA9}" type="pres">
      <dgm:prSet presAssocID="{3AAE0D26-A91C-48E1-BA14-BA51F5049D82}" presName="hierChild4" presStyleCnt="0"/>
      <dgm:spPr/>
    </dgm:pt>
    <dgm:pt modelId="{3605099C-64A8-4CA0-806F-BB7FCA48DD73}" type="pres">
      <dgm:prSet presAssocID="{250A9CF5-5368-45EB-A23D-D9D4E552F427}" presName="Name64" presStyleLbl="parChTrans1D4" presStyleIdx="58" presStyleCnt="59"/>
      <dgm:spPr/>
    </dgm:pt>
    <dgm:pt modelId="{1F18AE3D-C1A8-4A81-9897-15E85E353683}" type="pres">
      <dgm:prSet presAssocID="{176F82CE-5286-46D2-87E5-F5A27B826E33}" presName="hierRoot2" presStyleCnt="0">
        <dgm:presLayoutVars>
          <dgm:hierBranch val="init"/>
        </dgm:presLayoutVars>
      </dgm:prSet>
      <dgm:spPr/>
    </dgm:pt>
    <dgm:pt modelId="{079489F8-6825-4FC7-B815-804A09D93206}" type="pres">
      <dgm:prSet presAssocID="{176F82CE-5286-46D2-87E5-F5A27B826E33}" presName="rootComposite" presStyleCnt="0"/>
      <dgm:spPr/>
    </dgm:pt>
    <dgm:pt modelId="{733E1894-4DE7-4BDB-ACA1-DD3B9D074D51}" type="pres">
      <dgm:prSet presAssocID="{176F82CE-5286-46D2-87E5-F5A27B826E33}" presName="rootText" presStyleLbl="node4" presStyleIdx="58" presStyleCnt="59" custScaleX="210785" custScaleY="129986" custLinFactNeighborX="27981" custLinFactNeighborY="-2659">
        <dgm:presLayoutVars>
          <dgm:chPref val="3"/>
        </dgm:presLayoutVars>
      </dgm:prSet>
      <dgm:spPr/>
    </dgm:pt>
    <dgm:pt modelId="{E08ACAF6-B528-4A69-A649-EF9176F2D0EC}" type="pres">
      <dgm:prSet presAssocID="{176F82CE-5286-46D2-87E5-F5A27B826E33}" presName="rootConnector" presStyleLbl="node4" presStyleIdx="58" presStyleCnt="59"/>
      <dgm:spPr/>
    </dgm:pt>
    <dgm:pt modelId="{DCF87841-EFE2-4155-9450-3C6D97EC39BE}" type="pres">
      <dgm:prSet presAssocID="{176F82CE-5286-46D2-87E5-F5A27B826E33}" presName="hierChild4" presStyleCnt="0"/>
      <dgm:spPr/>
    </dgm:pt>
    <dgm:pt modelId="{D673B5E8-09EC-4684-ABAC-F0A83393BA1B}" type="pres">
      <dgm:prSet presAssocID="{176F82CE-5286-46D2-87E5-F5A27B826E33}" presName="hierChild5" presStyleCnt="0"/>
      <dgm:spPr/>
    </dgm:pt>
    <dgm:pt modelId="{8380F76E-DFC3-45D9-91CB-1D9DCEF001E0}" type="pres">
      <dgm:prSet presAssocID="{3AAE0D26-A91C-48E1-BA14-BA51F5049D82}" presName="hierChild5" presStyleCnt="0"/>
      <dgm:spPr/>
    </dgm:pt>
    <dgm:pt modelId="{58D9F5D4-57EF-4508-9728-A9496231D47F}" type="pres">
      <dgm:prSet presAssocID="{07025853-243B-4C02-8E9A-67706B8988CC}" presName="hierChild5" presStyleCnt="0"/>
      <dgm:spPr/>
    </dgm:pt>
    <dgm:pt modelId="{FB3789BD-DC80-483C-AD34-6BC1C1EFD6AD}" type="pres">
      <dgm:prSet presAssocID="{501BA460-0271-4D30-8283-EA9330C15E7E}" presName="hierChild5" presStyleCnt="0"/>
      <dgm:spPr/>
    </dgm:pt>
    <dgm:pt modelId="{45FD3494-31F0-44FD-8154-6A99C4552A5A}" type="pres">
      <dgm:prSet presAssocID="{F5CBA994-7D72-4B63-9945-9CE1EA687FF8}" presName="Name64" presStyleLbl="parChTrans1D2" presStyleIdx="3" presStyleCnt="4"/>
      <dgm:spPr/>
    </dgm:pt>
    <dgm:pt modelId="{0DA80E34-371C-46BD-BD39-B3FEFEBEC92A}" type="pres">
      <dgm:prSet presAssocID="{85DE46F9-54DE-495E-BB6C-EC49E1A29D1C}" presName="hierRoot2" presStyleCnt="0">
        <dgm:presLayoutVars>
          <dgm:hierBranch val="init"/>
        </dgm:presLayoutVars>
      </dgm:prSet>
      <dgm:spPr/>
    </dgm:pt>
    <dgm:pt modelId="{4D27A4A4-363B-45AA-98B5-C967B74E6A5C}" type="pres">
      <dgm:prSet presAssocID="{85DE46F9-54DE-495E-BB6C-EC49E1A29D1C}" presName="rootComposite" presStyleCnt="0"/>
      <dgm:spPr/>
    </dgm:pt>
    <dgm:pt modelId="{C78FD740-D7A8-46E5-B4E4-F1C67E2AE705}" type="pres">
      <dgm:prSet presAssocID="{85DE46F9-54DE-495E-BB6C-EC49E1A29D1C}" presName="rootText" presStyleLbl="node2" presStyleIdx="3" presStyleCnt="4" custScaleX="244668" custScaleY="516510" custLinFactX="-259080" custLinFactY="-200000" custLinFactNeighborX="-300000" custLinFactNeighborY="-292931">
        <dgm:presLayoutVars>
          <dgm:chPref val="3"/>
        </dgm:presLayoutVars>
      </dgm:prSet>
      <dgm:spPr/>
    </dgm:pt>
    <dgm:pt modelId="{EB9DAB16-7117-4E62-9731-79C6FAB0CA4C}" type="pres">
      <dgm:prSet presAssocID="{85DE46F9-54DE-495E-BB6C-EC49E1A29D1C}" presName="rootConnector" presStyleLbl="node2" presStyleIdx="3" presStyleCnt="4"/>
      <dgm:spPr/>
    </dgm:pt>
    <dgm:pt modelId="{574CFCD1-9396-48D9-85A5-A7DC80863CB0}" type="pres">
      <dgm:prSet presAssocID="{85DE46F9-54DE-495E-BB6C-EC49E1A29D1C}" presName="hierChild4" presStyleCnt="0"/>
      <dgm:spPr/>
    </dgm:pt>
    <dgm:pt modelId="{C3EC892B-BE95-478F-8131-2F97E487A240}" type="pres">
      <dgm:prSet presAssocID="{39C96AC9-AE82-4939-9D9B-7CBE3F919825}" presName="Name64" presStyleLbl="parChTrans1D3" presStyleIdx="10" presStyleCnt="11"/>
      <dgm:spPr/>
    </dgm:pt>
    <dgm:pt modelId="{1B9530E2-DE4A-4E75-B814-511BB7950A77}" type="pres">
      <dgm:prSet presAssocID="{684057AF-D778-4FC6-A9CF-ED0AF8DB3176}" presName="hierRoot2" presStyleCnt="0">
        <dgm:presLayoutVars>
          <dgm:hierBranch val="init"/>
        </dgm:presLayoutVars>
      </dgm:prSet>
      <dgm:spPr/>
    </dgm:pt>
    <dgm:pt modelId="{09F3D294-14F0-47A0-9A4A-9E72D19C4BD8}" type="pres">
      <dgm:prSet presAssocID="{684057AF-D778-4FC6-A9CF-ED0AF8DB3176}" presName="rootComposite" presStyleCnt="0"/>
      <dgm:spPr/>
    </dgm:pt>
    <dgm:pt modelId="{A3FAC40E-21B1-4C83-8BDF-8DECFA9D26F0}" type="pres">
      <dgm:prSet presAssocID="{684057AF-D778-4FC6-A9CF-ED0AF8DB3176}" presName="rootText" presStyleLbl="node3" presStyleIdx="10" presStyleCnt="11" custScaleX="130094" custScaleY="229011" custLinFactX="-200000" custLinFactY="-251442" custLinFactNeighborX="-250077" custLinFactNeighborY="-300000">
        <dgm:presLayoutVars>
          <dgm:chPref val="3"/>
        </dgm:presLayoutVars>
      </dgm:prSet>
      <dgm:spPr/>
    </dgm:pt>
    <dgm:pt modelId="{7C16CE68-86FA-42A6-9FA3-07D0D23960AD}" type="pres">
      <dgm:prSet presAssocID="{684057AF-D778-4FC6-A9CF-ED0AF8DB3176}" presName="rootConnector" presStyleLbl="node3" presStyleIdx="10" presStyleCnt="11"/>
      <dgm:spPr/>
    </dgm:pt>
    <dgm:pt modelId="{89CE301A-F4F2-408A-ABDD-8F3EA55B9AAC}" type="pres">
      <dgm:prSet presAssocID="{684057AF-D778-4FC6-A9CF-ED0AF8DB3176}" presName="hierChild4" presStyleCnt="0"/>
      <dgm:spPr/>
    </dgm:pt>
    <dgm:pt modelId="{F8320ECF-1850-457E-A125-8BD35BA77C36}" type="pres">
      <dgm:prSet presAssocID="{684057AF-D778-4FC6-A9CF-ED0AF8DB3176}" presName="hierChild5" presStyleCnt="0"/>
      <dgm:spPr/>
    </dgm:pt>
    <dgm:pt modelId="{35B4A1FB-A554-45FF-9FA6-032B60FD087C}" type="pres">
      <dgm:prSet presAssocID="{85DE46F9-54DE-495E-BB6C-EC49E1A29D1C}" presName="hierChild5" presStyleCnt="0"/>
      <dgm:spPr/>
    </dgm:pt>
    <dgm:pt modelId="{452B1364-7BDF-4B04-B1A9-10ED908E99E3}" type="pres">
      <dgm:prSet presAssocID="{C265E4F7-7552-4A31-9244-5E0DB456C4BD}" presName="hierChild3" presStyleCnt="0"/>
      <dgm:spPr/>
    </dgm:pt>
  </dgm:ptLst>
  <dgm:cxnLst>
    <dgm:cxn modelId="{E2F16701-F4BD-435C-8A70-9949AA9A2526}" type="presOf" srcId="{B4C7C2F9-4D45-434C-9320-BA05F623E1A0}" destId="{6B767E83-4DD7-492F-86A3-85570EFD317B}" srcOrd="1" destOrd="0" presId="urn:microsoft.com/office/officeart/2009/3/layout/HorizontalOrganizationChart"/>
    <dgm:cxn modelId="{EAE47501-8325-45D6-96E5-8330347CE550}" type="presOf" srcId="{2E480AF1-07A3-45F2-BB70-8323CC83C4D1}" destId="{37412516-E5A3-40C9-B1DA-1CA47EF45EC3}" srcOrd="0" destOrd="0" presId="urn:microsoft.com/office/officeart/2009/3/layout/HorizontalOrganizationChart"/>
    <dgm:cxn modelId="{62CD3202-3417-4731-8CFD-9DEDF743452D}" type="presOf" srcId="{F6CFAF8B-8EBA-446F-A429-BA81C058D7A7}" destId="{64BA6BAE-7ED6-4A0E-92BC-5F87BA727459}" srcOrd="0" destOrd="0" presId="urn:microsoft.com/office/officeart/2009/3/layout/HorizontalOrganizationChart"/>
    <dgm:cxn modelId="{21A30303-BB7A-453F-9028-B9DB5AFE47C0}" type="presOf" srcId="{176BF29D-3AA6-4BBE-AF5E-6317136F46FF}" destId="{E0E043E1-8826-473F-8558-966A4D0C3978}" srcOrd="0" destOrd="0" presId="urn:microsoft.com/office/officeart/2009/3/layout/HorizontalOrganizationChart"/>
    <dgm:cxn modelId="{9AA22405-A221-4276-8F37-1A5977B4B512}" srcId="{2F512641-E61F-4D9A-87DD-6AB9FD75D95A}" destId="{8E376CCA-D0AE-4D06-9A80-CD8E2EC3081D}" srcOrd="3" destOrd="0" parTransId="{A016CD08-BE0F-472C-A608-94F77865A807}" sibTransId="{96F4385A-BCD5-4A0D-8B7F-83626C833C78}"/>
    <dgm:cxn modelId="{A686E405-B9B7-4DF6-8BF1-A2B8F89065F9}" type="presOf" srcId="{8F105528-F64B-4F74-B273-F94A3D573FBB}" destId="{F0F46614-2DAF-4777-8BBF-11E9AF69092B}" srcOrd="0" destOrd="0" presId="urn:microsoft.com/office/officeart/2009/3/layout/HorizontalOrganizationChart"/>
    <dgm:cxn modelId="{76522506-7AD2-4ED8-934B-7C2929762AA7}" type="presOf" srcId="{25E887D9-3952-4D43-A251-F467DA557BF6}" destId="{D32F3A10-EBF9-43FB-8A19-45074B161E47}" srcOrd="1" destOrd="0" presId="urn:microsoft.com/office/officeart/2009/3/layout/HorizontalOrganizationChart"/>
    <dgm:cxn modelId="{95094706-0240-4E53-9C88-ABEBC31233BF}" type="presOf" srcId="{1644A780-5390-4467-950D-A94D9733D691}" destId="{B0DF8820-00F9-468C-A8AF-F391C218B8C3}" srcOrd="0" destOrd="0" presId="urn:microsoft.com/office/officeart/2009/3/layout/HorizontalOrganizationChart"/>
    <dgm:cxn modelId="{27799506-6ECB-4768-99D5-B83EA24F94A8}" srcId="{F6CFAF8B-8EBA-446F-A429-BA81C058D7A7}" destId="{25E887D9-3952-4D43-A251-F467DA557BF6}" srcOrd="1" destOrd="0" parTransId="{C83CD028-F343-478C-AB7D-A7AD2F7F5F89}" sibTransId="{F5A50EEF-92DF-484B-AD86-E818D51D74EF}"/>
    <dgm:cxn modelId="{51058707-9E26-40C4-86FC-AF7ECDC59B80}" type="presOf" srcId="{337E2377-4EBF-494B-8E02-7BDC5F7635AA}" destId="{7BAC9A7E-DB0D-45BB-A2FE-ACFF808C70B0}" srcOrd="0" destOrd="0" presId="urn:microsoft.com/office/officeart/2009/3/layout/HorizontalOrganizationChart"/>
    <dgm:cxn modelId="{D0A76D09-2234-4736-BF46-A06C2AD21345}" type="presOf" srcId="{98E0CBB9-DC48-497C-9417-A362D68E7260}" destId="{E34ED784-950E-488B-BB26-FA969FD18986}" srcOrd="0" destOrd="0" presId="urn:microsoft.com/office/officeart/2009/3/layout/HorizontalOrganizationChart"/>
    <dgm:cxn modelId="{8D7F010A-FD0F-48AB-92CE-223970E03FDF}" type="presOf" srcId="{AE49BEDF-96A0-43CB-B864-AD52B58AA72F}" destId="{45463D01-AAE7-4380-AA27-7082394FEE93}" srcOrd="0" destOrd="0" presId="urn:microsoft.com/office/officeart/2009/3/layout/HorizontalOrganizationChart"/>
    <dgm:cxn modelId="{A200920A-AA9D-4C0A-BC0B-5157459FC1D2}" type="presOf" srcId="{114963EF-27A2-4884-9273-C3A3918F4C8D}" destId="{3C20CB49-F540-427A-BFE7-6DBDC5689587}" srcOrd="0" destOrd="0" presId="urn:microsoft.com/office/officeart/2009/3/layout/HorizontalOrganizationChart"/>
    <dgm:cxn modelId="{2FCEF30B-70F3-4A48-BF65-7098D5F67B73}" srcId="{C81BC766-8DE3-43FB-82D1-3540C98FC728}" destId="{4299B92D-3074-4067-91B9-A93567BCA605}" srcOrd="2" destOrd="0" parTransId="{0E86BA40-B13B-4077-9458-6571A55AAB2D}" sibTransId="{4D146F3A-A31A-4D47-BCC5-838744EBA06A}"/>
    <dgm:cxn modelId="{8E3A570C-DC6E-4D8F-816D-944041C7BE63}" srcId="{C265E4F7-7552-4A31-9244-5E0DB456C4BD}" destId="{501BA460-0271-4D30-8283-EA9330C15E7E}" srcOrd="2" destOrd="0" parTransId="{176BF29D-3AA6-4BBE-AF5E-6317136F46FF}" sibTransId="{BEAB3080-40EF-49C5-AC15-CE5C722C0BBD}"/>
    <dgm:cxn modelId="{827CE20C-636C-4CF6-8BA0-104884B963B8}" type="presOf" srcId="{D82F6D53-B75C-4FE8-99CE-62C97E4B38C3}" destId="{7F859CCE-AFA8-483F-9001-CD013249E8F0}" srcOrd="0" destOrd="0" presId="urn:microsoft.com/office/officeart/2009/3/layout/HorizontalOrganizationChart"/>
    <dgm:cxn modelId="{EC57B00D-1E2E-4F72-A644-54B5FBC16010}" type="presOf" srcId="{F845D192-9FEB-4CDF-B202-D45101DD6841}" destId="{CD487E24-30F1-47AE-99E4-D0150355D105}" srcOrd="0" destOrd="0" presId="urn:microsoft.com/office/officeart/2009/3/layout/HorizontalOrganizationChart"/>
    <dgm:cxn modelId="{E8F7740E-507B-481E-BF1E-0E89BF936315}" srcId="{FA4DECDF-02BB-43B5-9CFA-858DD9154FED}" destId="{3DF50D21-ABDB-4668-867B-06721F1CF79F}" srcOrd="0" destOrd="0" parTransId="{83CDCE21-21DB-4994-AAC2-E6856A92204B}" sibTransId="{A0F664DD-C8A4-4EBA-909B-340F5B740827}"/>
    <dgm:cxn modelId="{B8C1450F-0454-4E73-894F-C684EC0D3C0A}" type="presOf" srcId="{99FB24B0-B7DC-47D2-B93A-AB1F42E90F28}" destId="{3D950C10-4F21-41B0-95DD-5B6F25FEE609}" srcOrd="0" destOrd="0" presId="urn:microsoft.com/office/officeart/2009/3/layout/HorizontalOrganizationChart"/>
    <dgm:cxn modelId="{7A966510-864C-4537-8FC3-014E18AB87A2}" srcId="{FA02C10F-A59E-4009-80E6-4F1577955BF7}" destId="{C265E4F7-7552-4A31-9244-5E0DB456C4BD}" srcOrd="0" destOrd="0" parTransId="{C4EC5093-5023-46ED-A713-8C1BC2C7A295}" sibTransId="{4BB09221-17CB-4B0C-B86F-3B370190038A}"/>
    <dgm:cxn modelId="{2AED4910-B954-4A41-8053-EE0A61F8BD2B}" srcId="{C265E4F7-7552-4A31-9244-5E0DB456C4BD}" destId="{F179F836-73DD-4AF2-8724-E6CAB81C3FD9}" srcOrd="0" destOrd="0" parTransId="{15E4601C-43C6-46B2-AF71-173DC24DA6FB}" sibTransId="{A99EF9AB-23AB-4310-9A65-FEA360A4ABAF}"/>
    <dgm:cxn modelId="{97608711-D19A-4043-B568-354F5F38C452}" type="presOf" srcId="{7C1DC077-22AE-4676-AEDC-E463A521AC0A}" destId="{CAA4D479-1B5F-451A-998A-EF3973AFD22D}" srcOrd="1" destOrd="0" presId="urn:microsoft.com/office/officeart/2009/3/layout/HorizontalOrganizationChart"/>
    <dgm:cxn modelId="{BB66A511-B418-4A4D-8D17-732F7F6824DE}" type="presOf" srcId="{F61F7293-0BD7-4092-930B-34E3EBFA8C6A}" destId="{595A61E1-6129-45E9-8D4D-4CEF868B9AAC}" srcOrd="1" destOrd="0" presId="urn:microsoft.com/office/officeart/2009/3/layout/HorizontalOrganizationChart"/>
    <dgm:cxn modelId="{2D69B311-3D15-4722-9FF4-D5E5135C9384}" type="presOf" srcId="{C265E4F7-7552-4A31-9244-5E0DB456C4BD}" destId="{6869813A-CCD6-4A8D-9085-A9462F4DC45E}" srcOrd="0" destOrd="0" presId="urn:microsoft.com/office/officeart/2009/3/layout/HorizontalOrganizationChart"/>
    <dgm:cxn modelId="{B232FE13-87E3-42B7-9B11-2FCE3638CB4F}" type="presOf" srcId="{71BFF28C-C4B0-413D-8A0B-CE94CA203495}" destId="{2169F30F-CBA4-4499-9C22-9572F60D69C8}" srcOrd="0" destOrd="0" presId="urn:microsoft.com/office/officeart/2009/3/layout/HorizontalOrganizationChart"/>
    <dgm:cxn modelId="{18F11015-F8D3-4BBC-AA54-37296A374F3C}" type="presOf" srcId="{1CCB0AAB-5119-4AD9-B567-68FCEFA830D9}" destId="{8B932AE6-17A2-49C2-A359-7264B62BC931}" srcOrd="1" destOrd="0" presId="urn:microsoft.com/office/officeart/2009/3/layout/HorizontalOrganizationChart"/>
    <dgm:cxn modelId="{394EDF15-A964-4582-A605-7D79CCABEED5}" srcId="{C81BC766-8DE3-43FB-82D1-3540C98FC728}" destId="{9C47416A-723C-43AC-ADC2-76228C3CE267}" srcOrd="0" destOrd="0" parTransId="{94A0206D-BA02-45EB-B7CD-3083C33B3798}" sibTransId="{969CA600-ACF3-46CE-A69D-DED23EE3B299}"/>
    <dgm:cxn modelId="{20E78517-EAB1-4C70-B01E-BF37F134930A}" type="presOf" srcId="{83CDCE21-21DB-4994-AAC2-E6856A92204B}" destId="{EAC64DCA-7FF4-4353-9450-39A7BC11081F}" srcOrd="0" destOrd="0" presId="urn:microsoft.com/office/officeart/2009/3/layout/HorizontalOrganizationChart"/>
    <dgm:cxn modelId="{8D924E19-993A-4A75-903A-0ECBCA0B880A}" type="presOf" srcId="{9C47416A-723C-43AC-ADC2-76228C3CE267}" destId="{ED88DD24-6999-457E-9414-BF2AD7FBD9C7}" srcOrd="1" destOrd="0" presId="urn:microsoft.com/office/officeart/2009/3/layout/HorizontalOrganizationChart"/>
    <dgm:cxn modelId="{4898DC19-5F6A-486C-992D-98232E38A881}" srcId="{D82F6D53-B75C-4FE8-99CE-62C97E4B38C3}" destId="{F6CFAF8B-8EBA-446F-A429-BA81C058D7A7}" srcOrd="2" destOrd="0" parTransId="{69503B05-DBE7-4E8A-AF37-5F5099DEB404}" sibTransId="{F8141768-553B-481F-AA57-71CB49F36708}"/>
    <dgm:cxn modelId="{EB4F691A-612E-46C2-B983-B9BD9BEFAE45}" type="presOf" srcId="{E23B9E6C-745F-4DCE-A2AB-07EAC7155CC6}" destId="{CEFB4EF9-2B34-48C7-999D-80EA701CE5AE}" srcOrd="0" destOrd="0" presId="urn:microsoft.com/office/officeart/2009/3/layout/HorizontalOrganizationChart"/>
    <dgm:cxn modelId="{E651AE1B-AF1E-4553-A563-0F72E1F16B06}" type="presOf" srcId="{D138C694-48C8-4A83-8DEA-2BD5967A2E34}" destId="{94292B60-7686-4D5E-8FF7-44CF56D4BEF8}" srcOrd="0" destOrd="0" presId="urn:microsoft.com/office/officeart/2009/3/layout/HorizontalOrganizationChart"/>
    <dgm:cxn modelId="{C6FA181C-5EA6-49AF-9775-330B82C96B05}" type="presOf" srcId="{8E376CCA-D0AE-4D06-9A80-CD8E2EC3081D}" destId="{2F5AE4D1-1B3E-416E-9DAC-99C92B4A37E9}" srcOrd="1" destOrd="0" presId="urn:microsoft.com/office/officeart/2009/3/layout/HorizontalOrganizationChart"/>
    <dgm:cxn modelId="{84472B1C-0A47-4478-B9D8-4769CB459D89}" srcId="{69225CB5-079B-4090-9D2F-3A68147F9414}" destId="{F61F7293-0BD7-4092-930B-34E3EBFA8C6A}" srcOrd="0" destOrd="0" parTransId="{CC476E13-3B2C-4563-B8F0-99A4A0BB8897}" sibTransId="{C264AC9C-9AA0-496A-AA05-6261FE32FA8A}"/>
    <dgm:cxn modelId="{63D7F61D-84A0-4BF5-A888-9712B5750A1F}" type="presOf" srcId="{F6CFAF8B-8EBA-446F-A429-BA81C058D7A7}" destId="{957BB7FD-4A45-44A7-B13F-31A5991B1153}" srcOrd="1" destOrd="0" presId="urn:microsoft.com/office/officeart/2009/3/layout/HorizontalOrganizationChart"/>
    <dgm:cxn modelId="{2C51141F-85A6-4576-99D9-C49014830934}" type="presOf" srcId="{57234C3E-0B75-4F73-8584-A408F9AE800D}" destId="{90F4BD04-BE6C-400B-8B15-946E5BDBFD15}" srcOrd="0" destOrd="0" presId="urn:microsoft.com/office/officeart/2009/3/layout/HorizontalOrganizationChart"/>
    <dgm:cxn modelId="{6973771F-6CF8-411D-BB7E-463E897AE432}" type="presOf" srcId="{9B81BBE7-AC34-4B6F-99E7-AE464A9F937E}" destId="{D7295EE9-1D7A-4799-B09A-60816FE4B63E}" srcOrd="0" destOrd="0" presId="urn:microsoft.com/office/officeart/2009/3/layout/HorizontalOrganizationChart"/>
    <dgm:cxn modelId="{B66EF11F-98E3-4291-AA03-6F655C7D14F9}" type="presOf" srcId="{6B71151C-B72D-4C76-899B-972DD487926E}" destId="{E7408660-2C1C-459F-BFEF-A7C0CFF5329A}" srcOrd="0" destOrd="0" presId="urn:microsoft.com/office/officeart/2009/3/layout/HorizontalOrganizationChart"/>
    <dgm:cxn modelId="{38B42020-D2EE-444F-A460-6AA33A8587DB}" type="presOf" srcId="{72FAC334-1856-49FA-9214-FA869FBB88E5}" destId="{DF4C85F7-2C7A-47DF-BB9D-DAE3CF64310B}" srcOrd="1" destOrd="0" presId="urn:microsoft.com/office/officeart/2009/3/layout/HorizontalOrganizationChart"/>
    <dgm:cxn modelId="{36D4B820-A7DC-4032-BC96-D08B4E132B2A}" type="presOf" srcId="{47EC7FD7-8C25-4F3D-BF61-934226FBEE44}" destId="{E30DCC81-8541-4E93-B664-8CC4B2081BF9}" srcOrd="0" destOrd="0" presId="urn:microsoft.com/office/officeart/2009/3/layout/HorizontalOrganizationChart"/>
    <dgm:cxn modelId="{55EED820-2E83-4C3D-9B0B-B01A842A7153}" type="presOf" srcId="{8323525B-E63F-4683-B7E2-F11BA80CA751}" destId="{0AEA63BF-E5EF-4683-B58F-9CBD194E1344}" srcOrd="0" destOrd="0" presId="urn:microsoft.com/office/officeart/2009/3/layout/HorizontalOrganizationChart"/>
    <dgm:cxn modelId="{9EAF9421-8A00-4709-8921-293998F3A40D}" type="presOf" srcId="{E1A86701-22BF-498E-9994-B31522F4F35B}" destId="{903AED8A-BC79-424D-8623-5410C8C2513D}" srcOrd="0" destOrd="0" presId="urn:microsoft.com/office/officeart/2009/3/layout/HorizontalOrganizationChart"/>
    <dgm:cxn modelId="{F64E9422-68D9-4DA0-9069-994433807A45}" type="presOf" srcId="{E2667D0F-FF4C-4724-B011-6061B4BFFA81}" destId="{F60BBE3D-1B90-4F3D-86F3-7BD2F3FE0C1A}" srcOrd="1" destOrd="0" presId="urn:microsoft.com/office/officeart/2009/3/layout/HorizontalOrganizationChart"/>
    <dgm:cxn modelId="{A59D8A24-FD71-4BC0-B818-B2D883298DF1}" srcId="{5EC6E4FA-78EE-4D5F-9A8D-2A0DBEF3600E}" destId="{FA4DECDF-02BB-43B5-9CFA-858DD9154FED}" srcOrd="1" destOrd="0" parTransId="{CF5F2C0E-D3E3-4350-83EE-0C1D018C061C}" sibTransId="{E2A884FF-C4FD-404B-940C-BB11886161EA}"/>
    <dgm:cxn modelId="{37121B26-4044-4233-935E-B4F12C364814}" type="presOf" srcId="{15E4601C-43C6-46B2-AF71-173DC24DA6FB}" destId="{AB599A4F-BC0E-47D8-8518-EB3E1D689787}" srcOrd="0" destOrd="0" presId="urn:microsoft.com/office/officeart/2009/3/layout/HorizontalOrganizationChart"/>
    <dgm:cxn modelId="{6965A726-6B31-41B5-B53B-75FFC4D74583}" type="presOf" srcId="{F179F836-73DD-4AF2-8724-E6CAB81C3FD9}" destId="{F5FB249F-7587-4C17-8980-1E5F230A7183}" srcOrd="0" destOrd="0" presId="urn:microsoft.com/office/officeart/2009/3/layout/HorizontalOrganizationChart"/>
    <dgm:cxn modelId="{7A8EE726-CF0B-4B34-83D9-EAC093C15D2A}" type="presOf" srcId="{0055F00F-FFD2-404D-ABC5-547AC7BB6171}" destId="{C134028D-295D-4943-AF66-0A293C48C00F}" srcOrd="0" destOrd="0" presId="urn:microsoft.com/office/officeart/2009/3/layout/HorizontalOrganizationChart"/>
    <dgm:cxn modelId="{BBFC4127-677E-4B4A-B92F-C08235FBDC50}" srcId="{582BE442-2772-45D0-8CC7-4DBFCE4A4153}" destId="{03619663-62B0-41F6-82FA-7C9E9EEC57E6}" srcOrd="0" destOrd="0" parTransId="{AE4649F0-CCE6-4538-8D2E-E59E19135C60}" sibTransId="{3664FC70-DF0A-42BE-AE5D-2F44CC96062A}"/>
    <dgm:cxn modelId="{104E7827-B68C-4E7E-8FBA-D51DB31885B9}" srcId="{14BB1181-4B27-4398-94E4-344BD45FBB46}" destId="{65D32515-696D-4387-98CB-10E5428A715A}" srcOrd="0" destOrd="0" parTransId="{0FA7F7BD-D070-4194-8E0F-BE50FD6DCAC4}" sibTransId="{884CA1C2-D860-418E-AFAA-EB6940A2915D}"/>
    <dgm:cxn modelId="{15D98127-EE14-4589-9D5C-D731D1F62FC8}" srcId="{F6CFAF8B-8EBA-446F-A429-BA81C058D7A7}" destId="{FE2FC7F6-60E9-45C5-8502-C662B01E511F}" srcOrd="3" destOrd="0" parTransId="{2FBEA672-9B41-43A6-AFDF-73A9B2E0F237}" sibTransId="{539C785C-0DAD-43ED-A4CE-9F8F8F5DAF1F}"/>
    <dgm:cxn modelId="{F5A2B428-7EA4-49E4-9952-7331CA3A6B7F}" type="presOf" srcId="{2F512641-E61F-4D9A-87DD-6AB9FD75D95A}" destId="{09D544CA-6E4E-49E5-80DB-0193BD790461}" srcOrd="1" destOrd="0" presId="urn:microsoft.com/office/officeart/2009/3/layout/HorizontalOrganizationChart"/>
    <dgm:cxn modelId="{48B2FD28-A3BF-41D8-BAEA-7E20397E663E}" type="presOf" srcId="{9B7A59FA-BE77-44F2-AE12-CC46278D59FB}" destId="{2844F593-8FC6-4B6F-8C8D-6214E56DE252}" srcOrd="1" destOrd="0" presId="urn:microsoft.com/office/officeart/2009/3/layout/HorizontalOrganizationChart"/>
    <dgm:cxn modelId="{B725E429-FC21-4B02-8BA3-3772498F49AF}" type="presOf" srcId="{C81BC766-8DE3-43FB-82D1-3540C98FC728}" destId="{29706950-F0E7-4A40-B042-9EA2A31AFA51}" srcOrd="0" destOrd="0" presId="urn:microsoft.com/office/officeart/2009/3/layout/HorizontalOrganizationChart"/>
    <dgm:cxn modelId="{4FA0862B-761F-4BAF-9722-86641F827DA4}" type="presOf" srcId="{FA4DECDF-02BB-43B5-9CFA-858DD9154FED}" destId="{87A6378D-43CF-4EFA-A07F-0AF094C37D67}" srcOrd="1" destOrd="0" presId="urn:microsoft.com/office/officeart/2009/3/layout/HorizontalOrganizationChart"/>
    <dgm:cxn modelId="{CEDECC2C-A172-42D3-9F47-44739757F4BC}" type="presOf" srcId="{FE2FC7F6-60E9-45C5-8502-C662B01E511F}" destId="{507B4E34-67D6-4E7D-BEB5-29CB65D0CDA6}" srcOrd="1" destOrd="0" presId="urn:microsoft.com/office/officeart/2009/3/layout/HorizontalOrganizationChart"/>
    <dgm:cxn modelId="{213AFF2C-E68F-40A4-9D06-F7500CB0E8FD}" type="presOf" srcId="{C81BC766-8DE3-43FB-82D1-3540C98FC728}" destId="{6124E0B8-5CB9-4AFC-AE03-C9635E599958}" srcOrd="1" destOrd="0" presId="urn:microsoft.com/office/officeart/2009/3/layout/HorizontalOrganizationChart"/>
    <dgm:cxn modelId="{D66C2A2D-B6D5-4FCB-9B55-43042C804D67}" type="presOf" srcId="{64619B73-B342-4776-AD9B-9816B6B1BA6D}" destId="{053A2203-BA76-4280-BA92-DF93B854AC74}" srcOrd="0" destOrd="0" presId="urn:microsoft.com/office/officeart/2009/3/layout/HorizontalOrganizationChart"/>
    <dgm:cxn modelId="{EFE38C2D-40A3-447D-9FED-44DF035AAC14}" srcId="{F3A6B820-5997-45CC-A437-940668B99ABA}" destId="{7C1DC077-22AE-4676-AEDC-E463A521AC0A}" srcOrd="3" destOrd="0" parTransId="{8323525B-E63F-4683-B7E2-F11BA80CA751}" sibTransId="{4C46A99F-86B4-4EE4-A087-1563595ECFF7}"/>
    <dgm:cxn modelId="{0E17BF2D-B3B6-4527-9669-A69951845714}" type="presOf" srcId="{27310566-FB47-4722-97CA-AF32B4AFBD5C}" destId="{AAD1FFA6-D0FD-4876-9261-CED41F9879C4}" srcOrd="1" destOrd="0" presId="urn:microsoft.com/office/officeart/2009/3/layout/HorizontalOrganizationChart"/>
    <dgm:cxn modelId="{EC56952F-0DAF-452A-AFE7-5B0544207FE0}" type="presOf" srcId="{65D32515-696D-4387-98CB-10E5428A715A}" destId="{B1DFC061-1773-4C62-883B-D631A59B7330}" srcOrd="1" destOrd="0" presId="urn:microsoft.com/office/officeart/2009/3/layout/HorizontalOrganizationChart"/>
    <dgm:cxn modelId="{1B0ADD2F-7B1A-4CDC-ACE0-D0E6CDB62762}" type="presOf" srcId="{296D5A66-E05D-4AAF-AFFA-C50759F0B7B1}" destId="{67536A6D-4AA0-4798-AD93-70E4EC253DD4}" srcOrd="1" destOrd="0" presId="urn:microsoft.com/office/officeart/2009/3/layout/HorizontalOrganizationChart"/>
    <dgm:cxn modelId="{97C8A330-4B4F-46C6-8A14-A747991EA0DF}" type="presOf" srcId="{FE200F6D-B339-4229-92A8-DB9840340BA4}" destId="{4D68B8F8-B8AA-412C-B1D6-035EE1EC1682}" srcOrd="1" destOrd="0" presId="urn:microsoft.com/office/officeart/2009/3/layout/HorizontalOrganizationChart"/>
    <dgm:cxn modelId="{D28AB930-40FB-4E17-95FF-8CC0F271D331}" type="presOf" srcId="{C0186BD3-165B-44AE-A19B-873A361DF0F2}" destId="{95437B42-4F54-42C1-8459-B73A4A506ECB}" srcOrd="0" destOrd="0" presId="urn:microsoft.com/office/officeart/2009/3/layout/HorizontalOrganizationChart"/>
    <dgm:cxn modelId="{C325F031-35E9-4178-8C6A-87FD9DA731AC}" type="presOf" srcId="{9C47416A-723C-43AC-ADC2-76228C3CE267}" destId="{5EB6DE63-4046-4660-9BA4-9417CDD5EA77}" srcOrd="0" destOrd="0" presId="urn:microsoft.com/office/officeart/2009/3/layout/HorizontalOrganizationChart"/>
    <dgm:cxn modelId="{ADDC6333-F181-4348-BFF9-91C54B37C1E4}" srcId="{72FAC334-1856-49FA-9214-FA869FBB88E5}" destId="{B4C7C2F9-4D45-434C-9320-BA05F623E1A0}" srcOrd="0" destOrd="0" parTransId="{EDE1816F-A52A-426C-8AEA-C93810BF2470}" sibTransId="{BEC09970-1B38-4D7A-A13F-B8E83C5013E0}"/>
    <dgm:cxn modelId="{B80CB133-E51D-4DF2-A0E6-901E31082375}" type="presOf" srcId="{F8509B5A-3EEA-4C7B-A8C0-1EB89979E90F}" destId="{5F5A2A44-E1B1-4647-A214-EEA14BBF2DFC}" srcOrd="1" destOrd="0" presId="urn:microsoft.com/office/officeart/2009/3/layout/HorizontalOrganizationChart"/>
    <dgm:cxn modelId="{7A78F836-80CA-4C3F-A24C-77E205F20390}" type="presOf" srcId="{C83CD028-F343-478C-AB7D-A7AD2F7F5F89}" destId="{B996BAE2-F9D6-4E64-A007-0D6F7D8C124B}" srcOrd="0" destOrd="0" presId="urn:microsoft.com/office/officeart/2009/3/layout/HorizontalOrganizationChart"/>
    <dgm:cxn modelId="{4AE4D637-B9A2-4739-AD38-6D1A689F953D}" type="presOf" srcId="{E02AF841-762C-4F8F-9F8B-BC8433608405}" destId="{6B2414EC-EAD1-46C1-9695-AD6ACEA9A863}" srcOrd="1" destOrd="0" presId="urn:microsoft.com/office/officeart/2009/3/layout/HorizontalOrganizationChart"/>
    <dgm:cxn modelId="{8331393A-38BA-4CB0-AB35-EB0608AC3D75}" type="presOf" srcId="{0E86BA40-B13B-4077-9458-6571A55AAB2D}" destId="{5300F47B-738F-4C61-9612-EA45DEB6D207}" srcOrd="0" destOrd="0" presId="urn:microsoft.com/office/officeart/2009/3/layout/HorizontalOrganizationChart"/>
    <dgm:cxn modelId="{45419B3A-867A-4E1A-BE7A-CC53A7FF2D2E}" type="presOf" srcId="{27310566-FB47-4722-97CA-AF32B4AFBD5C}" destId="{7CA30607-6C55-4512-BEC5-3941906B1883}" srcOrd="0" destOrd="0" presId="urn:microsoft.com/office/officeart/2009/3/layout/HorizontalOrganizationChart"/>
    <dgm:cxn modelId="{AB1CC83A-1423-426E-838A-F2ADFB89CE59}" srcId="{07025853-243B-4C02-8E9A-67706B8988CC}" destId="{A0216552-5DA4-47FA-A7E5-A7C7DD87C13C}" srcOrd="1" destOrd="0" parTransId="{DCEDF321-891E-4C7F-88D4-F870C4DA543F}" sibTransId="{52159A30-7838-4ED1-9F78-A77BD2B47E6D}"/>
    <dgm:cxn modelId="{5BE9373B-C301-4345-A231-DE295FAFD29D}" type="presOf" srcId="{0055F00F-FFD2-404D-ABC5-547AC7BB6171}" destId="{E2B55AB2-5C34-4F31-B331-C0C6D8A62B53}" srcOrd="1" destOrd="0" presId="urn:microsoft.com/office/officeart/2009/3/layout/HorizontalOrganizationChart"/>
    <dgm:cxn modelId="{E3CAC23B-96B4-4938-96F5-618EA82F517E}" type="presOf" srcId="{6D89FFDB-AC6B-4454-A458-C107B267A691}" destId="{0C07B469-DFEB-48DE-8EDB-71C5C466AE1F}" srcOrd="1" destOrd="0" presId="urn:microsoft.com/office/officeart/2009/3/layout/HorizontalOrganizationChart"/>
    <dgm:cxn modelId="{C2E0D93B-E8E8-484A-B450-C3F102859E2E}" type="presOf" srcId="{250A9CF5-5368-45EB-A23D-D9D4E552F427}" destId="{3605099C-64A8-4CA0-806F-BB7FCA48DD73}" srcOrd="0" destOrd="0" presId="urn:microsoft.com/office/officeart/2009/3/layout/HorizontalOrganizationChart"/>
    <dgm:cxn modelId="{59261C3C-C6FE-4640-879E-5857543204F8}" type="presOf" srcId="{69225CB5-079B-4090-9D2F-3A68147F9414}" destId="{10410936-56F4-4F8E-91A4-B3F8DD9BAA7D}" srcOrd="0" destOrd="0" presId="urn:microsoft.com/office/officeart/2009/3/layout/HorizontalOrganizationChart"/>
    <dgm:cxn modelId="{6112053E-BC4D-4367-89AD-85AC24EAAB23}" type="presOf" srcId="{582BE442-2772-45D0-8CC7-4DBFCE4A4153}" destId="{B1D580B1-A5AB-49E2-8904-048185A08549}" srcOrd="1" destOrd="0" presId="urn:microsoft.com/office/officeart/2009/3/layout/HorizontalOrganizationChart"/>
    <dgm:cxn modelId="{1DB2443E-923E-4C5A-8006-679E580826EF}" type="presOf" srcId="{0FA7F7BD-D070-4194-8E0F-BE50FD6DCAC4}" destId="{0A5979F6-C4B9-4105-B829-46B414E16EA4}" srcOrd="0" destOrd="0" presId="urn:microsoft.com/office/officeart/2009/3/layout/HorizontalOrganizationChart"/>
    <dgm:cxn modelId="{823D145B-1278-42E3-8A07-150A1F48E985}" srcId="{71BFF28C-C4B0-413D-8A0B-CE94CA203495}" destId="{54F4E4EF-6AE2-4B56-9D6A-ECE6D562E4FE}" srcOrd="0" destOrd="0" parTransId="{D138C694-48C8-4A83-8DEA-2BD5967A2E34}" sibTransId="{5E2C106D-16D0-43EF-A195-5FD6079D41BB}"/>
    <dgm:cxn modelId="{D5D4915B-4624-4F9D-8891-6C3799394A93}" srcId="{582BE442-2772-45D0-8CC7-4DBFCE4A4153}" destId="{BACA32AF-9A13-490E-AF20-37D5FEEF1716}" srcOrd="1" destOrd="0" parTransId="{0417BE0B-6264-44B5-A7B6-1FB4745074E8}" sibTransId="{AE7C8E73-D937-4842-AAB5-90AE47ED5E16}"/>
    <dgm:cxn modelId="{5E58D25B-4705-4B48-9F29-204F6734380D}" type="presOf" srcId="{0CF716E4-2E11-4B43-A2AA-41BE1B1FB076}" destId="{971ABBF0-B3FF-4CED-89FD-A9B432719878}" srcOrd="0" destOrd="0" presId="urn:microsoft.com/office/officeart/2009/3/layout/HorizontalOrganizationChart"/>
    <dgm:cxn modelId="{09A62361-AEEB-41B4-BD75-3613B996BE3B}" type="presOf" srcId="{A956EF34-03CC-4E3D-8DA2-9389B0A7ED08}" destId="{70F7CE52-86E5-4070-9307-1F701FB41923}" srcOrd="0" destOrd="0" presId="urn:microsoft.com/office/officeart/2009/3/layout/HorizontalOrganizationChart"/>
    <dgm:cxn modelId="{E0299461-B60A-49DD-A5F8-E7D118494AA8}" srcId="{FA4DECDF-02BB-43B5-9CFA-858DD9154FED}" destId="{DE980283-769F-47EE-B68F-B78C9203BDA6}" srcOrd="1" destOrd="0" parTransId="{57234C3E-0B75-4F73-8584-A408F9AE800D}" sibTransId="{7FA4E3C3-5F0B-496A-9B9C-3203D3141474}"/>
    <dgm:cxn modelId="{4825A162-1D75-46C3-B21B-76049C5BA929}" type="presOf" srcId="{A81520E2-6A1B-48A1-9B01-BFA50A1A2D7F}" destId="{4A26FBFC-432C-4551-BF2D-E35C253D38DD}" srcOrd="0" destOrd="0" presId="urn:microsoft.com/office/officeart/2009/3/layout/HorizontalOrganizationChart"/>
    <dgm:cxn modelId="{57FFBE62-172E-41D2-96F0-698E2D0B4384}" type="presOf" srcId="{CF5F2C0E-D3E3-4350-83EE-0C1D018C061C}" destId="{8493764E-B54A-4701-8DFC-0DA3AED86CC4}" srcOrd="0" destOrd="0" presId="urn:microsoft.com/office/officeart/2009/3/layout/HorizontalOrganizationChart"/>
    <dgm:cxn modelId="{C817E662-5B5C-4695-AA1D-A3215A3B7BE4}" type="presOf" srcId="{FE2FC7F6-60E9-45C5-8502-C662B01E511F}" destId="{126CABA6-AEC6-4994-973A-35EBCAD4DADE}" srcOrd="0" destOrd="0" presId="urn:microsoft.com/office/officeart/2009/3/layout/HorizontalOrganizationChart"/>
    <dgm:cxn modelId="{723B1B63-AE34-40FD-9928-DB0AA452EAF3}" type="presOf" srcId="{85DE46F9-54DE-495E-BB6C-EC49E1A29D1C}" destId="{EB9DAB16-7117-4E62-9731-79C6FAB0CA4C}" srcOrd="1" destOrd="0" presId="urn:microsoft.com/office/officeart/2009/3/layout/HorizontalOrganizationChart"/>
    <dgm:cxn modelId="{6DD3F764-B78F-4748-8630-72F8621811B3}" type="presOf" srcId="{313F2AD2-01A5-4D75-BABB-58A2526918D7}" destId="{2DE4B057-79BA-4856-AC46-8651C37CC384}" srcOrd="0" destOrd="0" presId="urn:microsoft.com/office/officeart/2009/3/layout/HorizontalOrganizationChart"/>
    <dgm:cxn modelId="{3E2BC965-0FA9-4FE4-88ED-F49A334F7A0F}" type="presOf" srcId="{E105A480-804C-4D17-A971-F247CD8F23BD}" destId="{9B6CF08B-881A-4C21-971E-25D565B536CF}" srcOrd="0" destOrd="0" presId="urn:microsoft.com/office/officeart/2009/3/layout/HorizontalOrganizationChart"/>
    <dgm:cxn modelId="{C253CD45-D020-4CB5-90D0-6A03C00536D0}" srcId="{501BA460-0271-4D30-8283-EA9330C15E7E}" destId="{E02AF841-762C-4F8F-9F8B-BC8433608405}" srcOrd="0" destOrd="0" parTransId="{F98CFEFC-3BA0-420F-BB18-D7BEF3D03493}" sibTransId="{5938739A-FE6C-4E59-A5F2-C1B45CAD2033}"/>
    <dgm:cxn modelId="{16A14967-0E7D-4AF7-827A-381D7254CFDB}" type="presOf" srcId="{4C512D29-F41D-41D3-A059-FDB741ED7F93}" destId="{40A5D16F-5DA4-445D-A1E7-9E28A573939B}" srcOrd="1" destOrd="0" presId="urn:microsoft.com/office/officeart/2009/3/layout/HorizontalOrganizationChart"/>
    <dgm:cxn modelId="{539D7B47-C63E-4517-92E4-B7F359BF529C}" type="presOf" srcId="{BFC0A3EB-D998-4611-AEF1-3A22F80980DD}" destId="{E38B8325-CD05-42ED-9716-BED722FA35A2}" srcOrd="0" destOrd="0" presId="urn:microsoft.com/office/officeart/2009/3/layout/HorizontalOrganizationChart"/>
    <dgm:cxn modelId="{48AED567-4448-44C3-AA85-04CA51E088FF}" type="presOf" srcId="{ADF64721-3FBE-4DFA-9E61-1757C0607F0F}" destId="{AB3F4541-3D90-40E4-8F53-9A501849DC16}" srcOrd="1" destOrd="0" presId="urn:microsoft.com/office/officeart/2009/3/layout/HorizontalOrganizationChart"/>
    <dgm:cxn modelId="{F4A55C48-C1B9-4DF0-8DA2-07369FAFB01D}" type="presOf" srcId="{F3A6B820-5997-45CC-A437-940668B99ABA}" destId="{88B16AB6-DE75-4376-B2E7-BA5B2117EE6D}" srcOrd="1" destOrd="0" presId="urn:microsoft.com/office/officeart/2009/3/layout/HorizontalOrganizationChart"/>
    <dgm:cxn modelId="{E4464848-C85E-49F5-9CB0-B2FB0111341E}" srcId="{F6CFAF8B-8EBA-446F-A429-BA81C058D7A7}" destId="{853A2106-26A9-411E-BDBA-4C88620FBC0D}" srcOrd="2" destOrd="0" parTransId="{A956EF34-03CC-4E3D-8DA2-9389B0A7ED08}" sibTransId="{08C9D80F-5175-4DDC-97FF-C84DF5141499}"/>
    <dgm:cxn modelId="{03591269-224D-4EFC-8831-AD571340D17F}" type="presOf" srcId="{F845D192-9FEB-4CDF-B202-D45101DD6841}" destId="{F9FD766B-148E-4CAE-9EC0-3F82460831B9}" srcOrd="1" destOrd="0" presId="urn:microsoft.com/office/officeart/2009/3/layout/HorizontalOrganizationChart"/>
    <dgm:cxn modelId="{B6D56549-0B8D-411A-BCF2-9AF611149F98}" srcId="{5EC6E4FA-78EE-4D5F-9A8D-2A0DBEF3600E}" destId="{C46C409D-ABFC-4CE8-A6B9-793F4FA15A96}" srcOrd="0" destOrd="0" parTransId="{BECEEC42-98A5-441D-848C-217ACE74B99C}" sibTransId="{1C7466B5-EA92-49BB-B794-AC4ED5023795}"/>
    <dgm:cxn modelId="{3B9E5549-979A-476F-BF13-56629225D0D8}" type="presOf" srcId="{3AAE0D26-A91C-48E1-BA14-BA51F5049D82}" destId="{DB6C4C5B-7002-408A-B0A0-9043DA58E375}" srcOrd="0" destOrd="0" presId="urn:microsoft.com/office/officeart/2009/3/layout/HorizontalOrganizationChart"/>
    <dgm:cxn modelId="{1795F569-11EC-4346-A7C9-A214BAEF5C5C}" type="presOf" srcId="{E1A86701-22BF-498E-9994-B31522F4F35B}" destId="{DC52C532-2A4F-4BB7-83AB-AFFFCC862D25}" srcOrd="1" destOrd="0" presId="urn:microsoft.com/office/officeart/2009/3/layout/HorizontalOrganizationChart"/>
    <dgm:cxn modelId="{84B9496A-FC26-404F-8ECD-47B87309FFEA}" type="presOf" srcId="{501BA460-0271-4D30-8283-EA9330C15E7E}" destId="{999A7356-BDF3-4C19-9B36-7129A95586CF}" srcOrd="1" destOrd="0" presId="urn:microsoft.com/office/officeart/2009/3/layout/HorizontalOrganizationChart"/>
    <dgm:cxn modelId="{6387896A-39FF-4997-903E-88E279B21646}" type="presOf" srcId="{BECEEC42-98A5-441D-848C-217ACE74B99C}" destId="{E167613D-721C-422D-AEEA-5F12DEF4F635}" srcOrd="0" destOrd="0" presId="urn:microsoft.com/office/officeart/2009/3/layout/HorizontalOrganizationChart"/>
    <dgm:cxn modelId="{6204926A-2838-4B93-BB80-40159299D1F0}" type="presOf" srcId="{DF8FEAAE-D8D3-4039-9E0F-EC38F9A97556}" destId="{5DD2924F-7A34-4319-82D1-1B696496738D}" srcOrd="1" destOrd="0" presId="urn:microsoft.com/office/officeart/2009/3/layout/HorizontalOrganizationChart"/>
    <dgm:cxn modelId="{E696C94A-C745-4246-84C6-82B12B6A2A91}" type="presOf" srcId="{157FDDCA-4A53-4B9F-A9EB-2B7BD925CA29}" destId="{CC2E3F55-F34D-4E42-AB3F-29EDAFF0B7B9}" srcOrd="0" destOrd="0" presId="urn:microsoft.com/office/officeart/2009/3/layout/HorizontalOrganizationChart"/>
    <dgm:cxn modelId="{BE95174B-AC82-4408-9249-8D5F2D62EC69}" type="presOf" srcId="{E2D19407-DD1A-4820-B4D0-3E4628B54FE8}" destId="{52EBCCD5-D945-482E-8A41-6EE706EE8FBD}" srcOrd="0" destOrd="0" presId="urn:microsoft.com/office/officeart/2009/3/layout/HorizontalOrganizationChart"/>
    <dgm:cxn modelId="{4B57234B-2295-44B6-B848-FAF747AC0953}" type="presOf" srcId="{4ECC216F-8D1D-42AF-BF6F-EFBBEE913269}" destId="{17CDC23B-64C6-4659-B7EC-866844BD455B}" srcOrd="0" destOrd="0" presId="urn:microsoft.com/office/officeart/2009/3/layout/HorizontalOrganizationChart"/>
    <dgm:cxn modelId="{CDFF636B-FF7A-46DD-9FF8-92D5FA3026F3}" type="presOf" srcId="{71DF4F1A-519B-4A04-B906-32E0EF9B7999}" destId="{CC46303F-7B29-43E5-8587-F9D13200E38C}" srcOrd="1" destOrd="0" presId="urn:microsoft.com/office/officeart/2009/3/layout/HorizontalOrganizationChart"/>
    <dgm:cxn modelId="{97AE8F6B-E935-4B1E-815D-5182E38AA03E}" type="presOf" srcId="{C487398F-E56C-4285-890D-8D872ED818B9}" destId="{5CC65E54-843F-4FC8-931B-D75B2ED7072C}" srcOrd="0" destOrd="0" presId="urn:microsoft.com/office/officeart/2009/3/layout/HorizontalOrganizationChart"/>
    <dgm:cxn modelId="{98456C4C-9AFA-4DE3-B1D2-ECDE12EC3C63}" type="presOf" srcId="{FE200F6D-B339-4229-92A8-DB9840340BA4}" destId="{253897DC-13A2-467B-B98D-8B63F8BBA6AB}" srcOrd="0" destOrd="0" presId="urn:microsoft.com/office/officeart/2009/3/layout/HorizontalOrganizationChart"/>
    <dgm:cxn modelId="{7C69716C-8947-4427-9005-EF54B43F03CE}" srcId="{582BE442-2772-45D0-8CC7-4DBFCE4A4153}" destId="{1644A780-5390-4467-950D-A94D9733D691}" srcOrd="3" destOrd="0" parTransId="{11AAC81E-AA7C-4A00-9337-06F9F8418528}" sibTransId="{884BFCBC-A1B4-4C35-BC07-1086FBD9C877}"/>
    <dgm:cxn modelId="{33CE1E4D-C6AB-42BA-B315-9768A0B1322B}" srcId="{501BA460-0271-4D30-8283-EA9330C15E7E}" destId="{07025853-243B-4C02-8E9A-67706B8988CC}" srcOrd="3" destOrd="0" parTransId="{4ECC216F-8D1D-42AF-BF6F-EFBBEE913269}" sibTransId="{B53DA164-4B51-4618-838A-F56B71BEE040}"/>
    <dgm:cxn modelId="{1A9B364D-BCD1-43EF-BA76-D433D9B4A8F4}" srcId="{71DF4F1A-519B-4A04-B906-32E0EF9B7999}" destId="{E1A86701-22BF-498E-9994-B31522F4F35B}" srcOrd="3" destOrd="0" parTransId="{C09C44FA-829F-4607-A143-DCD39A0650D4}" sibTransId="{976FD83E-1AFA-42B6-85D3-23E6CBF056A1}"/>
    <dgm:cxn modelId="{27CE5F6D-3550-4625-B1C5-01F817840269}" srcId="{07025853-243B-4C02-8E9A-67706B8988CC}" destId="{FBC952AE-644A-4CDC-9F96-B0DF38EF3FC4}" srcOrd="2" destOrd="0" parTransId="{C0186BD3-165B-44AE-A19B-873A361DF0F2}" sibTransId="{5441BA57-DBA3-4698-A5DD-BFC25F5FB10D}"/>
    <dgm:cxn modelId="{3DFF4C6D-5889-4786-A8BA-E17B7E275A37}" type="presOf" srcId="{1CCB0AAB-5119-4AD9-B567-68FCEFA830D9}" destId="{5F70D84F-8D79-4AF9-89A0-18D6C073D017}" srcOrd="0" destOrd="0" presId="urn:microsoft.com/office/officeart/2009/3/layout/HorizontalOrganizationChart"/>
    <dgm:cxn modelId="{8C32EA6D-5EE4-4942-8100-FD3FA5F6FEC9}" srcId="{FBC952AE-644A-4CDC-9F96-B0DF38EF3FC4}" destId="{27310566-FB47-4722-97CA-AF32B4AFBD5C}" srcOrd="0" destOrd="0" parTransId="{DD046FA6-9374-4581-BDFA-F0279A4A5499}" sibTransId="{AE6F5B1C-BF32-4802-93C3-704267D9468C}"/>
    <dgm:cxn modelId="{8A12AD6E-C010-4CEA-9422-3A341659B80B}" type="presOf" srcId="{ADF64721-3FBE-4DFA-9E61-1757C0607F0F}" destId="{F0951218-0162-46CA-9AD0-0E9968BF8772}" srcOrd="0" destOrd="0" presId="urn:microsoft.com/office/officeart/2009/3/layout/HorizontalOrganizationChart"/>
    <dgm:cxn modelId="{C71DC26E-2319-4B48-9532-8042A8902C65}" type="presOf" srcId="{79E2A670-A000-465D-A197-AB51B8C3FFC2}" destId="{EA2F2C44-84F7-46BC-A0A0-9EB7CC070833}" srcOrd="0" destOrd="0" presId="urn:microsoft.com/office/officeart/2009/3/layout/HorizontalOrganizationChart"/>
    <dgm:cxn modelId="{3BAEEF4E-6E7F-4DFC-8570-138B11E7F292}" type="presOf" srcId="{758BAE50-995E-4941-BD6D-6E58F8F5D870}" destId="{921A844C-4D0F-45F5-B3F4-63A9A66A2026}" srcOrd="1" destOrd="0" presId="urn:microsoft.com/office/officeart/2009/3/layout/HorizontalOrganizationChart"/>
    <dgm:cxn modelId="{D818F64E-9971-4721-8583-E3292CD7BBB4}" type="presOf" srcId="{56593597-3A41-4670-BA91-FAE49FF7D0DC}" destId="{3F7EF2FC-C083-47B9-B508-5A1B69EE27D5}" srcOrd="1" destOrd="0" presId="urn:microsoft.com/office/officeart/2009/3/layout/HorizontalOrganizationChart"/>
    <dgm:cxn modelId="{16258E50-C8EB-4C77-A265-81185B1CA3B0}" type="presOf" srcId="{E2667D0F-FF4C-4724-B011-6061B4BFFA81}" destId="{2FAEE14E-8F28-486F-8676-08E50BBD4CB3}" srcOrd="0" destOrd="0" presId="urn:microsoft.com/office/officeart/2009/3/layout/HorizontalOrganizationChart"/>
    <dgm:cxn modelId="{E5ADA570-EF71-494C-901B-21FB5FDBA454}" type="presOf" srcId="{0A23177C-D7B7-40B5-B562-D5AE04F7185A}" destId="{F8ED3D31-F2DC-4B2D-BC04-C32C0F579A35}" srcOrd="0" destOrd="0" presId="urn:microsoft.com/office/officeart/2009/3/layout/HorizontalOrganizationChart"/>
    <dgm:cxn modelId="{CAC18D51-2B6D-44A0-9668-32AD2B94BE98}" type="presOf" srcId="{B31946A4-188D-4ADD-84EC-D5AEA64E07FD}" destId="{ADB78929-E63A-4286-967B-7855BC882A1A}" srcOrd="0" destOrd="0" presId="urn:microsoft.com/office/officeart/2009/3/layout/HorizontalOrganizationChart"/>
    <dgm:cxn modelId="{99B3F672-17D3-41CD-96FA-DFEC80D32E1E}" srcId="{69225CB5-079B-4090-9D2F-3A68147F9414}" destId="{99B82D7A-99AE-40C4-A605-1E9DB4D51322}" srcOrd="1" destOrd="0" parTransId="{470E3764-B584-4A74-803B-3E7DF319C1A3}" sibTransId="{6E18FE0C-5DF9-47F1-B9C2-270A7DB3E7B8}"/>
    <dgm:cxn modelId="{F3BC6A73-E272-4D07-B6C3-E299F07A397A}" type="presOf" srcId="{30847177-8BC2-42EC-AE92-A6BA6C6FF6BE}" destId="{9BFE0630-9882-427F-9FCC-DC632DEA3C0F}" srcOrd="0" destOrd="0" presId="urn:microsoft.com/office/officeart/2009/3/layout/HorizontalOrganizationChart"/>
    <dgm:cxn modelId="{01BF7F73-A061-46F7-B099-DE23141B660C}" type="presOf" srcId="{176F82CE-5286-46D2-87E5-F5A27B826E33}" destId="{733E1894-4DE7-4BDB-ACA1-DD3B9D074D51}" srcOrd="0" destOrd="0" presId="urn:microsoft.com/office/officeart/2009/3/layout/HorizontalOrganizationChart"/>
    <dgm:cxn modelId="{8C009A53-BC16-4487-9DDC-0475C43C4474}" type="presOf" srcId="{7ADDC519-E0C8-4EC4-B890-5276763D092A}" destId="{E18B7DD8-0516-49C5-A2A3-701C8700F5DC}" srcOrd="0" destOrd="0" presId="urn:microsoft.com/office/officeart/2009/3/layout/HorizontalOrganizationChart"/>
    <dgm:cxn modelId="{C849AF53-D9D4-4108-A49A-614ADB512B9F}" srcId="{501BA460-0271-4D30-8283-EA9330C15E7E}" destId="{ADF64721-3FBE-4DFA-9E61-1757C0607F0F}" srcOrd="1" destOrd="0" parTransId="{A81520E2-6A1B-48A1-9B01-BFA50A1A2D7F}" sibTransId="{A9BF17CB-F6E1-42BB-913E-5147F8DE59D6}"/>
    <dgm:cxn modelId="{C16DB953-9BE8-440C-A446-66B9521813C2}" srcId="{07025853-243B-4C02-8E9A-67706B8988CC}" destId="{72FAC334-1856-49FA-9214-FA869FBB88E5}" srcOrd="0" destOrd="0" parTransId="{0CF716E4-2E11-4B43-A2AA-41BE1B1FB076}" sibTransId="{465A7085-4874-4AF4-998F-F0296E7BC98D}"/>
    <dgm:cxn modelId="{D7390274-2626-450D-8DF0-A15EB3FE883C}" type="presOf" srcId="{99B82D7A-99AE-40C4-A605-1E9DB4D51322}" destId="{66B868FA-30A2-46EE-8591-796B34957FC7}" srcOrd="1" destOrd="0" presId="urn:microsoft.com/office/officeart/2009/3/layout/HorizontalOrganizationChart"/>
    <dgm:cxn modelId="{AA513854-76A7-4597-B669-01546CC1791E}" srcId="{C81BC766-8DE3-43FB-82D1-3540C98FC728}" destId="{1CF2FEAF-3618-47E9-97E1-07C22C0820D3}" srcOrd="1" destOrd="0" parTransId="{0040CEFD-1BCC-407F-825D-52BF2E05B10E}" sibTransId="{1A32584E-196C-45E7-808B-42EE62D7AD66}"/>
    <dgm:cxn modelId="{A2FB3E74-96FD-472D-8354-02F6D292B4CB}" type="presOf" srcId="{99B82D7A-99AE-40C4-A605-1E9DB4D51322}" destId="{9F337554-7935-401A-A5A5-4352C914E523}" srcOrd="0" destOrd="0" presId="urn:microsoft.com/office/officeart/2009/3/layout/HorizontalOrganizationChart"/>
    <dgm:cxn modelId="{0C07EE54-7C6E-4BEE-BAAF-958B8A83BD5A}" srcId="{F3A6B820-5997-45CC-A437-940668B99ABA}" destId="{47EC7FD7-8C25-4F3D-BF61-934226FBEE44}" srcOrd="1" destOrd="0" parTransId="{99FB24B0-B7DC-47D2-B93A-AB1F42E90F28}" sibTransId="{9F566952-ABAA-4560-A843-42FBB01CA7B4}"/>
    <dgm:cxn modelId="{25C23B56-7641-40C6-9FFF-4CE6C1D9D964}" type="presOf" srcId="{3DF50D21-ABDB-4668-867B-06721F1CF79F}" destId="{CA38FDB5-7DA7-4304-AEBD-FAF7F52F63E5}" srcOrd="1" destOrd="0" presId="urn:microsoft.com/office/officeart/2009/3/layout/HorizontalOrganizationChart"/>
    <dgm:cxn modelId="{DEE24156-CA4B-4640-91AA-D25DB5889947}" type="presOf" srcId="{0A23177C-D7B7-40B5-B562-D5AE04F7185A}" destId="{C089DD2F-3D33-44A3-9AC8-D84EE2FF5D0C}" srcOrd="1" destOrd="0" presId="urn:microsoft.com/office/officeart/2009/3/layout/HorizontalOrganizationChart"/>
    <dgm:cxn modelId="{1A586756-DF06-4080-AD2B-54F4B9161751}" type="presOf" srcId="{AC2692B6-DDAB-48CB-9CBC-E3F8CC77EEFC}" destId="{9662A242-B374-4F06-AAE8-AE68316B5F3C}" srcOrd="0" destOrd="0" presId="urn:microsoft.com/office/officeart/2009/3/layout/HorizontalOrganizationChart"/>
    <dgm:cxn modelId="{C5E56057-6080-4A6D-9DC1-7AB819DEA5CE}" type="presOf" srcId="{337E2377-4EBF-494B-8E02-7BDC5F7635AA}" destId="{AEEBB512-6D36-4980-88E3-A1C3147FDE48}" srcOrd="1" destOrd="0" presId="urn:microsoft.com/office/officeart/2009/3/layout/HorizontalOrganizationChart"/>
    <dgm:cxn modelId="{770F9B78-0AEB-46D5-9F9B-C5C2FBD5F711}" type="presOf" srcId="{80BCC15A-F271-4862-A3E6-946E6966AC6F}" destId="{CA3ECAEC-400E-40A6-AE68-D98655CC496F}" srcOrd="1" destOrd="0" presId="urn:microsoft.com/office/officeart/2009/3/layout/HorizontalOrganizationChart"/>
    <dgm:cxn modelId="{B5B6A958-66BE-4FED-8FA9-713C76E70F6D}" type="presOf" srcId="{4299B92D-3074-4067-91B9-A93567BCA605}" destId="{E0C85859-8677-4D95-A250-D6BA55A0A5D9}" srcOrd="1" destOrd="0" presId="urn:microsoft.com/office/officeart/2009/3/layout/HorizontalOrganizationChart"/>
    <dgm:cxn modelId="{338A6759-7191-464F-B096-A56380C1C532}" srcId="{C265E4F7-7552-4A31-9244-5E0DB456C4BD}" destId="{85DE46F9-54DE-495E-BB6C-EC49E1A29D1C}" srcOrd="3" destOrd="0" parTransId="{F5CBA994-7D72-4B63-9945-9CE1EA687FF8}" sibTransId="{8DE4960F-1FB4-4D19-BCE3-D55FDB7C8987}"/>
    <dgm:cxn modelId="{3BB36879-4B81-4FC4-A8AD-4FD6B3BF055E}" srcId="{71BFF28C-C4B0-413D-8A0B-CE94CA203495}" destId="{1CCB0AAB-5119-4AD9-B567-68FCEFA830D9}" srcOrd="1" destOrd="0" parTransId="{7ADDC519-E0C8-4EC4-B890-5276763D092A}" sibTransId="{6B2D77B7-489E-40E1-A915-6184A1C05488}"/>
    <dgm:cxn modelId="{9C6A285A-0B0A-47D2-BE4B-79F1E7CF43F7}" type="presOf" srcId="{470E3764-B584-4A74-803B-3E7DF319C1A3}" destId="{9706AF02-FD0D-4576-B671-50B5DE336A01}" srcOrd="0" destOrd="0" presId="urn:microsoft.com/office/officeart/2009/3/layout/HorizontalOrganizationChart"/>
    <dgm:cxn modelId="{A77B2F7A-EAE3-467E-9045-D0F402EE3978}" type="presOf" srcId="{03619663-62B0-41F6-82FA-7C9E9EEC57E6}" destId="{0CE57E81-13F5-4DAD-8F09-C650D48D51C4}" srcOrd="1" destOrd="0" presId="urn:microsoft.com/office/officeart/2009/3/layout/HorizontalOrganizationChart"/>
    <dgm:cxn modelId="{6FB7387A-78C9-48DD-8BAC-064075F5D9D7}" type="presOf" srcId="{BACA32AF-9A13-490E-AF20-37D5FEEF1716}" destId="{72FE76A1-5505-4E8F-936D-A55105904D86}" srcOrd="1" destOrd="0" presId="urn:microsoft.com/office/officeart/2009/3/layout/HorizontalOrganizationChart"/>
    <dgm:cxn modelId="{0E313E7A-3584-4544-B1D9-6ECC25847280}" type="presOf" srcId="{A0216552-5DA4-47FA-A7E5-A7C7DD87C13C}" destId="{BCC63E28-0E87-441D-8904-E3884D7668BC}" srcOrd="1" destOrd="0" presId="urn:microsoft.com/office/officeart/2009/3/layout/HorizontalOrganizationChart"/>
    <dgm:cxn modelId="{BBE94D5A-1E1D-4895-A78F-4E5A9719A85C}" type="presOf" srcId="{5EC6E4FA-78EE-4D5F-9A8D-2A0DBEF3600E}" destId="{30BE193C-187A-48DD-8498-80E71BE1A655}" srcOrd="1" destOrd="0" presId="urn:microsoft.com/office/officeart/2009/3/layout/HorizontalOrganizationChart"/>
    <dgm:cxn modelId="{C6EFAD7A-FEC5-41EE-91A8-AD9E98AF3665}" type="presOf" srcId="{C30704FA-1662-4815-9EF4-65433616A4D1}" destId="{4B63E56A-4A35-4E85-9061-901050890372}" srcOrd="1" destOrd="0" presId="urn:microsoft.com/office/officeart/2009/3/layout/HorizontalOrganizationChart"/>
    <dgm:cxn modelId="{CDABBE5A-FC38-42C8-B791-5767CDA88708}" type="presOf" srcId="{54F4E4EF-6AE2-4B56-9D6A-ECE6D562E4FE}" destId="{353A24D1-BBC5-4A21-996D-1FC8F7EB8824}" srcOrd="1" destOrd="0" presId="urn:microsoft.com/office/officeart/2009/3/layout/HorizontalOrganizationChart"/>
    <dgm:cxn modelId="{3AACB07C-F40D-4875-AB54-4155D8185C46}" type="presOf" srcId="{FA4DECDF-02BB-43B5-9CFA-858DD9154FED}" destId="{0AB23801-47C0-4CBD-99E8-2408B86B743D}" srcOrd="0" destOrd="0" presId="urn:microsoft.com/office/officeart/2009/3/layout/HorizontalOrganizationChart"/>
    <dgm:cxn modelId="{2708217D-9550-4D3A-A966-BF62F2DC0A64}" type="presOf" srcId="{501BA460-0271-4D30-8283-EA9330C15E7E}" destId="{313DC8CD-4322-4E3E-808D-7EBED8318672}" srcOrd="0" destOrd="0" presId="urn:microsoft.com/office/officeart/2009/3/layout/HorizontalOrganizationChart"/>
    <dgm:cxn modelId="{84FB457D-3D1E-4CD0-9313-0C2F170339C9}" type="presOf" srcId="{4C512D29-F41D-41D3-A059-FDB741ED7F93}" destId="{D7E7FB58-2589-466F-A531-3FB24487D0F1}" srcOrd="0" destOrd="0" presId="urn:microsoft.com/office/officeart/2009/3/layout/HorizontalOrganizationChart"/>
    <dgm:cxn modelId="{208F8A7E-524D-481B-AD20-B7EE4E71009E}" type="presOf" srcId="{5A504304-1D1A-4FF9-8294-103E74758739}" destId="{A4D195AF-BB43-41CB-80C0-69CA79D2672E}" srcOrd="0" destOrd="0" presId="urn:microsoft.com/office/officeart/2009/3/layout/HorizontalOrganizationChart"/>
    <dgm:cxn modelId="{63422880-B769-42A1-BFF4-B4C2791A37F0}" srcId="{2F512641-E61F-4D9A-87DD-6AB9FD75D95A}" destId="{C30704FA-1662-4815-9EF4-65433616A4D1}" srcOrd="0" destOrd="0" parTransId="{AC2692B6-DDAB-48CB-9CBC-E3F8CC77EEFC}" sibTransId="{B5178891-859A-45D6-A253-E7664D15F3E5}"/>
    <dgm:cxn modelId="{7F289583-E8EC-43CA-AF43-98D144285643}" type="presOf" srcId="{16C964E7-4A09-490D-81BB-4385302FD85E}" destId="{DC7EB32C-7F8C-41A3-8DFD-EE1718B9A990}" srcOrd="0" destOrd="0" presId="urn:microsoft.com/office/officeart/2009/3/layout/HorizontalOrganizationChart"/>
    <dgm:cxn modelId="{80BF9583-13F4-4853-AA16-675E1BA1044D}" type="presOf" srcId="{3AAE0D26-A91C-48E1-BA14-BA51F5049D82}" destId="{B256E69D-A09B-428C-B96F-92827D172270}" srcOrd="1" destOrd="0" presId="urn:microsoft.com/office/officeart/2009/3/layout/HorizontalOrganizationChart"/>
    <dgm:cxn modelId="{E771F084-0B3A-4F2E-BC62-E82583078B92}" type="presOf" srcId="{D9B795C0-DD8C-4B47-9385-F9C59144330B}" destId="{98B046B7-5238-420A-91D7-30CB4A05839E}" srcOrd="1" destOrd="0" presId="urn:microsoft.com/office/officeart/2009/3/layout/HorizontalOrganizationChart"/>
    <dgm:cxn modelId="{29783486-FEC7-4D2D-863D-7F1F823D07FA}" type="presOf" srcId="{7C659A5A-2BDE-4F55-84C6-840647505643}" destId="{79B45EC8-2A08-4C4F-A6EB-02330DB81773}" srcOrd="0" destOrd="0" presId="urn:microsoft.com/office/officeart/2009/3/layout/HorizontalOrganizationChart"/>
    <dgm:cxn modelId="{EC125786-796F-45B3-9F9D-776A44225892}" type="presOf" srcId="{F3A6B820-5997-45CC-A437-940668B99ABA}" destId="{9EC4D70E-00C7-47A5-9288-ED433581E2ED}" srcOrd="0" destOrd="0" presId="urn:microsoft.com/office/officeart/2009/3/layout/HorizontalOrganizationChart"/>
    <dgm:cxn modelId="{8A85CC86-F639-4AA2-9C79-1C7A2109C720}" srcId="{2F512641-E61F-4D9A-87DD-6AB9FD75D95A}" destId="{758BAE50-995E-4941-BD6D-6E58F8F5D870}" srcOrd="2" destOrd="0" parTransId="{64619B73-B342-4776-AD9B-9816B6B1BA6D}" sibTransId="{5D6507CC-03B9-412E-98CA-CA14A0FC318A}"/>
    <dgm:cxn modelId="{CDB56188-35C5-48C2-80A1-4BD732AB26A5}" type="presOf" srcId="{2F512641-E61F-4D9A-87DD-6AB9FD75D95A}" destId="{ACB6AE07-99E3-49FF-8576-B2B1E49F788B}" srcOrd="0" destOrd="0" presId="urn:microsoft.com/office/officeart/2009/3/layout/HorizontalOrganizationChart"/>
    <dgm:cxn modelId="{78A5AE88-E4F0-405B-B54E-3CCBB39BBFAB}" srcId="{A2D08950-E926-4F1E-BBAE-6138B3046935}" destId="{337E2377-4EBF-494B-8E02-7BDC5F7635AA}" srcOrd="1" destOrd="0" parTransId="{B95483F8-E7A3-4691-ACCE-85923180F60F}" sibTransId="{F76292CB-94D8-4C17-A0C4-526238C901FB}"/>
    <dgm:cxn modelId="{E365F988-FF50-422C-9C05-FDE44BCA32C6}" srcId="{C265E4F7-7552-4A31-9244-5E0DB456C4BD}" destId="{A2D08950-E926-4F1E-BBAE-6138B3046935}" srcOrd="1" destOrd="0" parTransId="{114963EF-27A2-4884-9273-C3A3918F4C8D}" sibTransId="{1068DE81-97E0-4A9C-9A72-072BFC6D90EE}"/>
    <dgm:cxn modelId="{93B4FD88-A5C9-4DF7-8FA0-BD21541DB999}" type="presOf" srcId="{E02AF841-762C-4F8F-9F8B-BC8433608405}" destId="{D1B2A0BF-62BE-4932-8C06-1BBD5E953DA0}" srcOrd="0" destOrd="0" presId="urn:microsoft.com/office/officeart/2009/3/layout/HorizontalOrganizationChart"/>
    <dgm:cxn modelId="{7B6E1689-B7F1-4010-9C06-A74C814E361F}" type="presOf" srcId="{25E887D9-3952-4D43-A251-F467DA557BF6}" destId="{7E1B34CA-C944-4FC8-9193-1CE05BB5E93E}" srcOrd="0" destOrd="0" presId="urn:microsoft.com/office/officeart/2009/3/layout/HorizontalOrganizationChart"/>
    <dgm:cxn modelId="{659FD589-CC20-4068-817E-3519E5DC9CA0}" type="presOf" srcId="{98E0CBB9-DC48-497C-9417-A362D68E7260}" destId="{A2CC8200-3AF1-4138-8894-E0A39FC526C1}" srcOrd="1" destOrd="0" presId="urn:microsoft.com/office/officeart/2009/3/layout/HorizontalOrganizationChart"/>
    <dgm:cxn modelId="{48856C8A-4598-4911-8EBF-B5D664F5D2B3}" type="presOf" srcId="{A0216552-5DA4-47FA-A7E5-A7C7DD87C13C}" destId="{C09A4B95-2F59-4646-8BA3-1E60124D752C}" srcOrd="0" destOrd="0" presId="urn:microsoft.com/office/officeart/2009/3/layout/HorizontalOrganizationChart"/>
    <dgm:cxn modelId="{54DCD58A-1520-4E77-BD39-2BEC14BC2A4D}" srcId="{157FDDCA-4A53-4B9F-A9EB-2B7BD925CA29}" destId="{296D5A66-E05D-4AAF-AFFA-C50759F0B7B1}" srcOrd="0" destOrd="0" parTransId="{7C659A5A-2BDE-4F55-84C6-840647505643}" sibTransId="{270504FB-E4AB-4964-9FB4-2700C4B0E84B}"/>
    <dgm:cxn modelId="{9034F68A-A691-4BB7-8C62-D2E491900681}" type="presOf" srcId="{109ECAE6-67E9-4B71-A017-C6B25F37982D}" destId="{893884DD-EBBE-4E0D-AF41-342699360E3E}" srcOrd="0" destOrd="0" presId="urn:microsoft.com/office/officeart/2009/3/layout/HorizontalOrganizationChart"/>
    <dgm:cxn modelId="{BBFFDA8B-7826-49A6-A607-B307A075C180}" type="presOf" srcId="{47EC7FD7-8C25-4F3D-BF61-934226FBEE44}" destId="{9BE0D5AE-5131-47D8-B5E3-A1367D1AB4D7}" srcOrd="1" destOrd="0" presId="urn:microsoft.com/office/officeart/2009/3/layout/HorizontalOrganizationChart"/>
    <dgm:cxn modelId="{8817638C-0F2A-489C-8223-1AC2F750007E}" type="presOf" srcId="{9A544CB2-5ADC-467C-A7C3-B0A75191F358}" destId="{78D105D9-300D-486C-B9B5-FE65D01C51AB}" srcOrd="0" destOrd="0" presId="urn:microsoft.com/office/officeart/2009/3/layout/HorizontalOrganizationChart"/>
    <dgm:cxn modelId="{0C33D48D-E8BF-4A32-B426-ACF7DA736A80}" type="presOf" srcId="{3789936D-259B-40D5-8382-38BC41D128B3}" destId="{22733F83-39E5-4A5D-BE40-F1EC68759C55}" srcOrd="0" destOrd="0" presId="urn:microsoft.com/office/officeart/2009/3/layout/HorizontalOrganizationChart"/>
    <dgm:cxn modelId="{1A73F38D-9876-4F28-8860-30D7D82E0C0C}" type="presOf" srcId="{A2D08950-E926-4F1E-BBAE-6138B3046935}" destId="{19C4D92B-E3A5-42A6-B4BD-E3D7920259A6}" srcOrd="0" destOrd="0" presId="urn:microsoft.com/office/officeart/2009/3/layout/HorizontalOrganizationChart"/>
    <dgm:cxn modelId="{FF59818F-6ACB-4A36-A214-117DE3902342}" type="presOf" srcId="{94A0206D-BA02-45EB-B7CD-3083C33B3798}" destId="{B28F50AB-340A-41B5-A754-9E1E03B14F37}" srcOrd="0" destOrd="0" presId="urn:microsoft.com/office/officeart/2009/3/layout/HorizontalOrganizationChart"/>
    <dgm:cxn modelId="{3C5A8B90-36A4-4DED-B81D-BD50F57EB911}" srcId="{07025853-243B-4C02-8E9A-67706B8988CC}" destId="{157FDDCA-4A53-4B9F-A9EB-2B7BD925CA29}" srcOrd="3" destOrd="0" parTransId="{C05BC4DF-8D79-43D4-8566-FACF1F502851}" sibTransId="{BEBAB198-9F8F-4AFA-85BE-E40A919EC944}"/>
    <dgm:cxn modelId="{720A0A91-1EE8-4ABF-86DA-FFCB28C8F893}" type="presOf" srcId="{69503B05-DBE7-4E8A-AF37-5F5099DEB404}" destId="{6AB6C320-49FF-471F-B4BA-62FFCDAA684C}" srcOrd="0" destOrd="0" presId="urn:microsoft.com/office/officeart/2009/3/layout/HorizontalOrganizationChart"/>
    <dgm:cxn modelId="{0302B191-7B95-4108-BB11-8C7DE32B6FF6}" type="presOf" srcId="{176F82CE-5286-46D2-87E5-F5A27B826E33}" destId="{E08ACAF6-B528-4A69-A649-EF9176F2D0EC}" srcOrd="1" destOrd="0" presId="urn:microsoft.com/office/officeart/2009/3/layout/HorizontalOrganizationChart"/>
    <dgm:cxn modelId="{B563D691-CEE5-44CD-80B2-E9FE7E3A5B77}" srcId="{C46C409D-ABFC-4CE8-A6B9-793F4FA15A96}" destId="{0A23177C-D7B7-40B5-B562-D5AE04F7185A}" srcOrd="1" destOrd="0" parTransId="{79E2A670-A000-465D-A197-AB51B8C3FFC2}" sibTransId="{C8AF5E33-CFB2-40A6-839F-B56E7AEA0586}"/>
    <dgm:cxn modelId="{FD92D892-D347-4015-BFF6-A75515C91631}" type="presOf" srcId="{582BE442-2772-45D0-8CC7-4DBFCE4A4153}" destId="{EFB65D3F-6D7D-49FB-A718-84C8C3A074A5}" srcOrd="0" destOrd="0" presId="urn:microsoft.com/office/officeart/2009/3/layout/HorizontalOrganizationChart"/>
    <dgm:cxn modelId="{11CB4D94-D459-41F5-A092-AC5F88CC505B}" srcId="{D82F6D53-B75C-4FE8-99CE-62C97E4B38C3}" destId="{582BE442-2772-45D0-8CC7-4DBFCE4A4153}" srcOrd="0" destOrd="0" parTransId="{8C9A3FDB-B31F-445B-BAFD-9CFEEDC3788E}" sibTransId="{439465BD-8F80-40A9-A797-861A7D5D6169}"/>
    <dgm:cxn modelId="{FD7AAB94-7F75-42FD-AC18-6A2C32B1924E}" srcId="{47EC7FD7-8C25-4F3D-BF61-934226FBEE44}" destId="{0055F00F-FFD2-404D-ABC5-547AC7BB6171}" srcOrd="1" destOrd="0" parTransId="{E105A480-804C-4D17-A971-F247CD8F23BD}" sibTransId="{027D763C-DB0D-4D5D-9AB3-97E8362F77E7}"/>
    <dgm:cxn modelId="{696DB996-786D-4C33-B87D-66E94DE65A5A}" type="presOf" srcId="{1644A780-5390-4467-950D-A94D9733D691}" destId="{9BADF39D-1F43-4A5F-90DE-D5522BCA8E29}" srcOrd="1" destOrd="0" presId="urn:microsoft.com/office/officeart/2009/3/layout/HorizontalOrganizationChart"/>
    <dgm:cxn modelId="{487D2497-039F-46F8-B745-DCFC6D848A03}" type="presOf" srcId="{B31946A4-188D-4ADD-84EC-D5AEA64E07FD}" destId="{4C20A5DB-606A-4324-AF22-3C0273D50A67}" srcOrd="1" destOrd="0" presId="urn:microsoft.com/office/officeart/2009/3/layout/HorizontalOrganizationChart"/>
    <dgm:cxn modelId="{37B0C898-C9ED-4E7C-8EB3-E65CA17BEF83}" srcId="{A0216552-5DA4-47FA-A7E5-A7C7DD87C13C}" destId="{E2D19407-DD1A-4820-B4D0-3E4628B54FE8}" srcOrd="0" destOrd="0" parTransId="{75147326-2682-4235-B719-76D536BBE0CA}" sibTransId="{79DEEF00-38E4-45B0-BA59-5AFBF713E10C}"/>
    <dgm:cxn modelId="{E468059B-6E45-4E44-82E6-646CFD8AFE7C}" srcId="{A2D08950-E926-4F1E-BBAE-6138B3046935}" destId="{D82F6D53-B75C-4FE8-99CE-62C97E4B38C3}" srcOrd="3" destOrd="0" parTransId="{30847177-8BC2-42EC-AE92-A6BA6C6FF6BE}" sibTransId="{83D0A16B-B3C2-4477-9162-6192C6CF372A}"/>
    <dgm:cxn modelId="{515B2C9B-1AC4-4F10-8FF6-B2392A53A832}" srcId="{F6CFAF8B-8EBA-446F-A429-BA81C058D7A7}" destId="{FE200F6D-B339-4229-92A8-DB9840340BA4}" srcOrd="0" destOrd="0" parTransId="{5C85C07A-A8E8-4AA6-94E9-40985CAFF901}" sibTransId="{74CF8B0C-5186-4900-BCE2-0454175A8A3A}"/>
    <dgm:cxn modelId="{0EA00E9C-088D-4D13-94DD-76DA72B09EFE}" type="presOf" srcId="{1DB871FB-395D-456F-AF52-F8BD0DE5CA37}" destId="{8BF4AFE1-87C3-477D-B184-E446B06AB6C5}" srcOrd="0" destOrd="0" presId="urn:microsoft.com/office/officeart/2009/3/layout/HorizontalOrganizationChart"/>
    <dgm:cxn modelId="{544B149C-DD42-4BF5-8F21-BA91D8E3AF09}" srcId="{47EC7FD7-8C25-4F3D-BF61-934226FBEE44}" destId="{E2667D0F-FF4C-4724-B011-6061B4BFFA81}" srcOrd="0" destOrd="0" parTransId="{109ECAE6-67E9-4B71-A017-C6B25F37982D}" sibTransId="{30756481-0552-4B5F-B41E-0E6A8C97E48C}"/>
    <dgm:cxn modelId="{7C1A309C-44F6-4381-B19D-8ADDC0078214}" type="presOf" srcId="{03619663-62B0-41F6-82FA-7C9E9EEC57E6}" destId="{8354F520-E803-4025-9953-6485E43650B1}" srcOrd="0" destOrd="0" presId="urn:microsoft.com/office/officeart/2009/3/layout/HorizontalOrganizationChart"/>
    <dgm:cxn modelId="{E0D3EE9C-B1F3-41C8-9162-CA884DF49BF6}" type="presOf" srcId="{EDE1816F-A52A-426C-8AEA-C93810BF2470}" destId="{2D3C18F1-1A12-4AD9-87A6-EB574C679B2B}" srcOrd="0" destOrd="0" presId="urn:microsoft.com/office/officeart/2009/3/layout/HorizontalOrganizationChart"/>
    <dgm:cxn modelId="{351F659D-4BD8-448D-AF1D-30CF3974D6C7}" type="presOf" srcId="{DD046FA6-9374-4581-BDFA-F0279A4A5499}" destId="{9B8D323E-294F-4524-93F7-BCA3025AD1D5}" srcOrd="0" destOrd="0" presId="urn:microsoft.com/office/officeart/2009/3/layout/HorizontalOrganizationChart"/>
    <dgm:cxn modelId="{EB24099E-A22F-4926-BADF-3550860CCF6B}" srcId="{D82F6D53-B75C-4FE8-99CE-62C97E4B38C3}" destId="{2F512641-E61F-4D9A-87DD-6AB9FD75D95A}" srcOrd="4" destOrd="0" parTransId="{9B81BBE7-AC34-4B6F-99E7-AE464A9F937E}" sibTransId="{E6EDCF22-AB6D-4AA6-9C7E-6AFAED481A14}"/>
    <dgm:cxn modelId="{D2B0029F-45A4-4B18-9A75-8BB33FD3B9AB}" type="presOf" srcId="{758BAE50-995E-4941-BD6D-6E58F8F5D870}" destId="{837E7D4B-955D-477F-9433-77E1FFB1EF01}" srcOrd="0" destOrd="0" presId="urn:microsoft.com/office/officeart/2009/3/layout/HorizontalOrganizationChart"/>
    <dgm:cxn modelId="{3A8F70A0-9A69-4C15-A947-B4A009F8B15B}" type="presOf" srcId="{E23B9E6C-745F-4DCE-A2AB-07EAC7155CC6}" destId="{5DEF1FB6-C48C-4A5C-8FB5-A6DA92C34A1D}" srcOrd="1" destOrd="0" presId="urn:microsoft.com/office/officeart/2009/3/layout/HorizontalOrganizationChart"/>
    <dgm:cxn modelId="{8555A9A0-8A24-4059-AC69-DBC21E7BC8A6}" type="presOf" srcId="{B87750F1-8852-4221-BF72-5489155217C9}" destId="{BEC820D3-9434-4F82-B3A6-92334765B333}" srcOrd="0" destOrd="0" presId="urn:microsoft.com/office/officeart/2009/3/layout/HorizontalOrganizationChart"/>
    <dgm:cxn modelId="{56EB13A1-2A38-4D71-92A0-6E3D20967EDC}" type="presOf" srcId="{DCEDF321-891E-4C7F-88D4-F870C4DA543F}" destId="{CDED26AF-A12C-4E55-9D95-DDFBFD8FBB74}" srcOrd="0" destOrd="0" presId="urn:microsoft.com/office/officeart/2009/3/layout/HorizontalOrganizationChart"/>
    <dgm:cxn modelId="{0F71A2A4-CD0C-4223-8681-3A2B033F870B}" type="presOf" srcId="{C1D75DAC-02E6-4939-B146-8A7F6F1F63BE}" destId="{DF67EB92-2B1D-43A4-9790-483A5A42C03E}" srcOrd="0" destOrd="0" presId="urn:microsoft.com/office/officeart/2009/3/layout/HorizontalOrganizationChart"/>
    <dgm:cxn modelId="{C3F174A5-D68B-4D3D-A655-381AA31B6847}" type="presOf" srcId="{1A1DAA66-F6D9-40AF-A751-95F7EC94F751}" destId="{5A1F38ED-823F-40DF-A159-12F5C37412AF}" srcOrd="0" destOrd="0" presId="urn:microsoft.com/office/officeart/2009/3/layout/HorizontalOrganizationChart"/>
    <dgm:cxn modelId="{51FE7EA5-C8E7-4EAF-B0BB-4CDB8A952E6A}" srcId="{71DF4F1A-519B-4A04-B906-32E0EF9B7999}" destId="{2E480AF1-07A3-45F2-BB70-8323CC83C4D1}" srcOrd="0" destOrd="0" parTransId="{B87750F1-8852-4221-BF72-5489155217C9}" sibTransId="{8C132F81-D6C9-44BE-ACF3-A9BDB999224C}"/>
    <dgm:cxn modelId="{F1A81EA7-515A-4FCA-82C7-CC3985B59295}" type="presOf" srcId="{853A2106-26A9-411E-BDBA-4C88620FBC0D}" destId="{1366AC3F-32B6-45E4-95D4-430B182CD27A}" srcOrd="1" destOrd="0" presId="urn:microsoft.com/office/officeart/2009/3/layout/HorizontalOrganizationChart"/>
    <dgm:cxn modelId="{865DAEA7-D69D-4438-B8A2-FFA5FFACD0E0}" type="presOf" srcId="{E2D19407-DD1A-4820-B4D0-3E4628B54FE8}" destId="{5D0B2C86-60AF-4C23-9B2B-EFE4CCFD6982}" srcOrd="1" destOrd="0" presId="urn:microsoft.com/office/officeart/2009/3/layout/HorizontalOrganizationChart"/>
    <dgm:cxn modelId="{9137DEA7-94BE-491B-A598-E6770A8D626D}" srcId="{07025853-243B-4C02-8E9A-67706B8988CC}" destId="{3AAE0D26-A91C-48E1-BA14-BA51F5049D82}" srcOrd="4" destOrd="0" parTransId="{C1D75DAC-02E6-4939-B146-8A7F6F1F63BE}" sibTransId="{EB43EDA6-374A-44D2-9D12-BECC28A7A403}"/>
    <dgm:cxn modelId="{2063C9A8-022D-4114-B892-1EA086F6120B}" type="presOf" srcId="{1CF2FEAF-3618-47E9-97E1-07C22C0820D3}" destId="{D32B8301-8EC6-40BC-8138-96C63B07D17B}" srcOrd="0" destOrd="0" presId="urn:microsoft.com/office/officeart/2009/3/layout/HorizontalOrganizationChart"/>
    <dgm:cxn modelId="{D435DCA9-244B-4CD1-AB03-86BC56B7E0EC}" type="presOf" srcId="{F61F7293-0BD7-4092-930B-34E3EBFA8C6A}" destId="{00FBE106-9172-4603-9338-7862B00CA92F}" srcOrd="0" destOrd="0" presId="urn:microsoft.com/office/officeart/2009/3/layout/HorizontalOrganizationChart"/>
    <dgm:cxn modelId="{BD8031AA-DFF7-42AC-A847-EEE7F350DD2E}" type="presOf" srcId="{69225CB5-079B-4090-9D2F-3A68147F9414}" destId="{CF860874-C679-4D38-A176-E8D59D715AF5}" srcOrd="1" destOrd="0" presId="urn:microsoft.com/office/officeart/2009/3/layout/HorizontalOrganizationChart"/>
    <dgm:cxn modelId="{D5BFA9AB-0F4D-45FE-86D0-B6BF83253CD8}" type="presOf" srcId="{DF8FEAAE-D8D3-4039-9E0F-EC38F9A97556}" destId="{E507E546-341F-41E2-B983-423557D6E082}" srcOrd="0" destOrd="0" presId="urn:microsoft.com/office/officeart/2009/3/layout/HorizontalOrganizationChart"/>
    <dgm:cxn modelId="{798967AD-953F-4E89-B125-D3A438962534}" type="presOf" srcId="{684057AF-D778-4FC6-A9CF-ED0AF8DB3176}" destId="{7C16CE68-86FA-42A6-9FA3-07D0D23960AD}" srcOrd="1" destOrd="0" presId="urn:microsoft.com/office/officeart/2009/3/layout/HorizontalOrganizationChart"/>
    <dgm:cxn modelId="{063507AE-C758-422C-92F5-624DF1544952}" type="presOf" srcId="{1DB871FB-395D-456F-AF52-F8BD0DE5CA37}" destId="{0F2E45B2-ED3A-4397-8D4A-8BCF100DD6A0}" srcOrd="1" destOrd="0" presId="urn:microsoft.com/office/officeart/2009/3/layout/HorizontalOrganizationChart"/>
    <dgm:cxn modelId="{51C4F5AF-B752-4CB4-AF9D-7EA872ED6148}" type="presOf" srcId="{A016CD08-BE0F-472C-A608-94F77865A807}" destId="{94AD6852-DE6C-4D26-AF46-7DD29609A00B}" srcOrd="0" destOrd="0" presId="urn:microsoft.com/office/officeart/2009/3/layout/HorizontalOrganizationChart"/>
    <dgm:cxn modelId="{E69535B0-A092-4CF0-ACCD-A8DC3A6A05E6}" type="presOf" srcId="{2E480AF1-07A3-45F2-BB70-8323CC83C4D1}" destId="{1FA2E01B-1DFE-46FD-A77F-F46F0CB83C0F}" srcOrd="1" destOrd="0" presId="urn:microsoft.com/office/officeart/2009/3/layout/HorizontalOrganizationChart"/>
    <dgm:cxn modelId="{EBF470B2-4A36-4E54-B9FB-4D12E9898A6E}" type="presOf" srcId="{1CF2FEAF-3618-47E9-97E1-07C22C0820D3}" destId="{677A99ED-ABCB-4E10-8CB8-C4322E58D4BD}" srcOrd="1" destOrd="0" presId="urn:microsoft.com/office/officeart/2009/3/layout/HorizontalOrganizationChart"/>
    <dgm:cxn modelId="{B8E1EBB2-CC66-4D05-B77C-BFEEBDF266C4}" srcId="{DF8FEAAE-D8D3-4039-9E0F-EC38F9A97556}" destId="{9B7A59FA-BE77-44F2-AE12-CC46278D59FB}" srcOrd="0" destOrd="0" parTransId="{C487398F-E56C-4285-890D-8D872ED818B9}" sibTransId="{3DED22AE-6A57-4205-B5EA-21EA2FDC1DA5}"/>
    <dgm:cxn modelId="{820B1AB5-8EAD-4677-B509-FF26D9CCFCE0}" type="presOf" srcId="{296D5A66-E05D-4AAF-AFFA-C50759F0B7B1}" destId="{6D24E529-F559-48B6-91F9-93F705344BDE}" srcOrd="0" destOrd="0" presId="urn:microsoft.com/office/officeart/2009/3/layout/HorizontalOrganizationChart"/>
    <dgm:cxn modelId="{1CB787B5-9E4D-4F38-96FA-AD7EF3E27AA2}" type="presOf" srcId="{0417BE0B-6264-44B5-A7B6-1FB4745074E8}" destId="{53015DE4-D362-46FE-B2BC-E01972CC2A63}" srcOrd="0" destOrd="0" presId="urn:microsoft.com/office/officeart/2009/3/layout/HorizontalOrganizationChart"/>
    <dgm:cxn modelId="{0B2E13B6-9840-4AAA-9A72-A5FA0C5C8966}" type="presOf" srcId="{14BB1181-4B27-4398-94E4-344BD45FBB46}" destId="{FFC74CF6-B312-4EC9-951A-9A55CB234D93}" srcOrd="0" destOrd="0" presId="urn:microsoft.com/office/officeart/2009/3/layout/HorizontalOrganizationChart"/>
    <dgm:cxn modelId="{D9D9FDB7-C28D-4254-BEA7-E879B9822167}" type="presOf" srcId="{7C1DC077-22AE-4676-AEDC-E463A521AC0A}" destId="{D8729621-52B6-44F9-9CB5-9EB269C3C58B}" srcOrd="0" destOrd="0" presId="urn:microsoft.com/office/officeart/2009/3/layout/HorizontalOrganizationChart"/>
    <dgm:cxn modelId="{1D24B2B8-75A6-4051-BCEF-200C392EB10F}" srcId="{D82F6D53-B75C-4FE8-99CE-62C97E4B38C3}" destId="{71DF4F1A-519B-4A04-B906-32E0EF9B7999}" srcOrd="3" destOrd="0" parTransId="{407AF022-A2F3-444A-A15C-63CAA1E73410}" sibTransId="{A8B0E447-7A43-474E-8DBB-4E0F93AE9A6C}"/>
    <dgm:cxn modelId="{79CF5AB9-9B45-497D-8602-315377D9D7B9}" type="presOf" srcId="{C46C409D-ABFC-4CE8-A6B9-793F4FA15A96}" destId="{8163CDD8-1314-40EA-9AC2-3B445E470982}" srcOrd="0" destOrd="0" presId="urn:microsoft.com/office/officeart/2009/3/layout/HorizontalOrganizationChart"/>
    <dgm:cxn modelId="{F19C1BBB-866C-4FF3-8537-89512F4D93FA}" type="presOf" srcId="{5C85C07A-A8E8-4AA6-94E9-40985CAFF901}" destId="{E2F9EC31-3F1E-4EE0-9437-B2BEBA469945}" srcOrd="0" destOrd="0" presId="urn:microsoft.com/office/officeart/2009/3/layout/HorizontalOrganizationChart"/>
    <dgm:cxn modelId="{C5768CBB-B7EE-440A-8512-3BA89AB70EEA}" type="presOf" srcId="{4299B92D-3074-4067-91B9-A93567BCA605}" destId="{C76DC0D4-B5D3-43D3-8D0F-198F3BFD075D}" srcOrd="0" destOrd="0" presId="urn:microsoft.com/office/officeart/2009/3/layout/HorizontalOrganizationChart"/>
    <dgm:cxn modelId="{985C62BC-E9BD-4800-A951-F8E8A0DD0A71}" srcId="{F179F836-73DD-4AF2-8724-E6CAB81C3FD9}" destId="{5EC6E4FA-78EE-4D5F-9A8D-2A0DBEF3600E}" srcOrd="1" destOrd="0" parTransId="{46A5E9E5-64EC-43DF-AD7D-2D8B4591E277}" sibTransId="{9AB006F3-24E4-4F2A-AE39-8C42E4020C98}"/>
    <dgm:cxn modelId="{796BF6BD-56CD-4AD9-BA46-64A94E670AFE}" type="presOf" srcId="{75147326-2682-4235-B719-76D536BBE0CA}" destId="{8F5C439F-6C80-431F-931A-841CBA218AAD}" srcOrd="0" destOrd="0" presId="urn:microsoft.com/office/officeart/2009/3/layout/HorizontalOrganizationChart"/>
    <dgm:cxn modelId="{96A12BBE-045B-406B-854C-65585A9DCA21}" type="presOf" srcId="{B4C7C2F9-4D45-434C-9320-BA05F623E1A0}" destId="{383189FB-ACDA-447F-A5E7-DE21928CF9D9}" srcOrd="0" destOrd="0" presId="urn:microsoft.com/office/officeart/2009/3/layout/HorizontalOrganizationChart"/>
    <dgm:cxn modelId="{09BAEEBE-2FC0-4586-ACC2-80B77A9C4A52}" type="presOf" srcId="{39C96AC9-AE82-4939-9D9B-7CBE3F919825}" destId="{C3EC892B-BE95-478F-8131-2F97E487A240}" srcOrd="0" destOrd="0" presId="urn:microsoft.com/office/officeart/2009/3/layout/HorizontalOrganizationChart"/>
    <dgm:cxn modelId="{DE1EE0BF-9DD7-4C21-9A70-4F4E8B48E898}" type="presOf" srcId="{ECD01FEC-DBC2-4A87-90C1-3BBC167697B7}" destId="{8DB21668-30A1-4B97-B45F-593C7EA9B200}" srcOrd="0" destOrd="0" presId="urn:microsoft.com/office/officeart/2009/3/layout/HorizontalOrganizationChart"/>
    <dgm:cxn modelId="{9D7E4AC0-BF06-457E-86F6-B46B63E6D023}" type="presOf" srcId="{A2D08950-E926-4F1E-BBAE-6138B3046935}" destId="{79656BB0-FE5A-4DA5-B111-42D070F76B82}" srcOrd="1" destOrd="0" presId="urn:microsoft.com/office/officeart/2009/3/layout/HorizontalOrganizationChart"/>
    <dgm:cxn modelId="{7BA5E7C0-D012-477F-9A55-ACB2CE72975B}" srcId="{71DF4F1A-519B-4A04-B906-32E0EF9B7999}" destId="{B31946A4-188D-4ADD-84EC-D5AEA64E07FD}" srcOrd="1" destOrd="0" parTransId="{9A544CB2-5ADC-467C-A7C3-B0A75191F358}" sibTransId="{45972049-4ACF-4348-81F6-7211328C7597}"/>
    <dgm:cxn modelId="{317248C1-28B5-4AB0-9C86-01E3F7E054F4}" type="presOf" srcId="{C265E4F7-7552-4A31-9244-5E0DB456C4BD}" destId="{B76246F7-8466-4202-B6DE-3159E772135E}" srcOrd="1" destOrd="0" presId="urn:microsoft.com/office/officeart/2009/3/layout/HorizontalOrganizationChart"/>
    <dgm:cxn modelId="{BCECA5C1-17A1-4EA4-B7F0-E6563FE0A350}" type="presOf" srcId="{05DE4AFC-8886-493D-A53D-F16CB41A0253}" destId="{58D73F9E-B071-4AC9-906B-DF518613E990}" srcOrd="0" destOrd="0" presId="urn:microsoft.com/office/officeart/2009/3/layout/HorizontalOrganizationChart"/>
    <dgm:cxn modelId="{F9AE00C2-6641-40CE-AD47-9CB87447E274}" type="presOf" srcId="{CC476E13-3B2C-4563-B8F0-99A4A0BB8897}" destId="{9B4CF97E-C9D0-4798-BB82-60665DB6AB67}" srcOrd="0" destOrd="0" presId="urn:microsoft.com/office/officeart/2009/3/layout/HorizontalOrganizationChart"/>
    <dgm:cxn modelId="{CE1559C3-4BB7-407C-AA72-B6A55DA807C3}" type="presOf" srcId="{71DF4F1A-519B-4A04-B906-32E0EF9B7999}" destId="{2E36BD9B-C50F-4254-9627-13636FFC4A16}" srcOrd="0" destOrd="0" presId="urn:microsoft.com/office/officeart/2009/3/layout/HorizontalOrganizationChart"/>
    <dgm:cxn modelId="{93DE05C5-2A64-4EB1-87F9-AB57D338D386}" type="presOf" srcId="{00AE4B3D-108F-435A-AB37-4B21E506A395}" destId="{CD0EA3CA-B862-42FB-9606-7D69A3A36607}" srcOrd="0" destOrd="0" presId="urn:microsoft.com/office/officeart/2009/3/layout/HorizontalOrganizationChart"/>
    <dgm:cxn modelId="{423B22C5-235C-4782-B93B-4C36820E6EC5}" type="presOf" srcId="{407AF022-A2F3-444A-A15C-63CAA1E73410}" destId="{568C5452-B230-4450-AA75-603484632E3E}" srcOrd="0" destOrd="0" presId="urn:microsoft.com/office/officeart/2009/3/layout/HorizontalOrganizationChart"/>
    <dgm:cxn modelId="{ED3EFAC5-E2CF-44AC-9E95-E529748A8049}" type="presOf" srcId="{46A5E9E5-64EC-43DF-AD7D-2D8B4591E277}" destId="{42740579-E4C4-47C7-9AB5-7823EF939D7C}" srcOrd="0" destOrd="0" presId="urn:microsoft.com/office/officeart/2009/3/layout/HorizontalOrganizationChart"/>
    <dgm:cxn modelId="{3BAF3DC8-8566-40A1-BC2C-8084EDD5DDF3}" srcId="{A2D08950-E926-4F1E-BBAE-6138B3046935}" destId="{4C512D29-F41D-41D3-A059-FDB741ED7F93}" srcOrd="0" destOrd="0" parTransId="{16C964E7-4A09-490D-81BB-4385302FD85E}" sibTransId="{ADB5332D-81E8-407C-B18F-C7774BC275EE}"/>
    <dgm:cxn modelId="{D021D6CA-4C61-4767-988C-12FFCE7CE4D9}" type="presOf" srcId="{07025853-243B-4C02-8E9A-67706B8988CC}" destId="{D67869E5-FF1A-4CED-B86F-2C68EF929A5B}" srcOrd="0" destOrd="0" presId="urn:microsoft.com/office/officeart/2009/3/layout/HorizontalOrganizationChart"/>
    <dgm:cxn modelId="{11BA0DCB-E0E8-4647-AA24-3BE05D1A5B4B}" type="presOf" srcId="{11AAC81E-AA7C-4A00-9337-06F9F8418528}" destId="{9C4DA411-6E95-4543-9AEB-2971EC93897B}" srcOrd="0" destOrd="0" presId="urn:microsoft.com/office/officeart/2009/3/layout/HorizontalOrganizationChart"/>
    <dgm:cxn modelId="{CAA2BBCB-354B-4E7E-872A-0A83816E8DD0}" type="presOf" srcId="{14BB1181-4B27-4398-94E4-344BD45FBB46}" destId="{E06BA75C-FCF2-471F-841E-08B1EC74B2C4}" srcOrd="1" destOrd="0" presId="urn:microsoft.com/office/officeart/2009/3/layout/HorizontalOrganizationChart"/>
    <dgm:cxn modelId="{C8564CCD-43D3-4D8A-BF31-41D9FAD93856}" srcId="{F3A6B820-5997-45CC-A437-940668B99ABA}" destId="{71BFF28C-C4B0-413D-8A0B-CE94CA203495}" srcOrd="0" destOrd="0" parTransId="{5A504304-1D1A-4FF9-8294-103E74758739}" sibTransId="{6339DACC-2B1C-4C5A-B47B-49D2D1B0A5EB}"/>
    <dgm:cxn modelId="{818CD7CE-A66B-42EA-B728-B0A440558A52}" type="presOf" srcId="{65D32515-696D-4387-98CB-10E5428A715A}" destId="{C2F833C3-BA51-40B7-892E-195795816773}" srcOrd="0" destOrd="0" presId="urn:microsoft.com/office/officeart/2009/3/layout/HorizontalOrganizationChart"/>
    <dgm:cxn modelId="{AED0B9D1-F766-42CA-B041-EC4FB1638077}" srcId="{7C1DC077-22AE-4676-AEDC-E463A521AC0A}" destId="{1DB871FB-395D-456F-AF52-F8BD0DE5CA37}" srcOrd="0" destOrd="0" parTransId="{896A3AEE-CD83-4513-9BB7-99C25485E0EF}" sibTransId="{65F51757-2BD8-46E5-A86D-FBD389D00700}"/>
    <dgm:cxn modelId="{8433B7D4-E9DC-4C20-B447-D158E3C04698}" type="presOf" srcId="{FA02C10F-A59E-4009-80E6-4F1577955BF7}" destId="{DB2550AE-1F7A-4156-A4C4-F19715CB111D}" srcOrd="0" destOrd="0" presId="urn:microsoft.com/office/officeart/2009/3/layout/HorizontalOrganizationChart"/>
    <dgm:cxn modelId="{D34C4ED5-0353-4CC0-88A6-3E9E5B049D51}" srcId="{85DE46F9-54DE-495E-BB6C-EC49E1A29D1C}" destId="{684057AF-D778-4FC6-A9CF-ED0AF8DB3176}" srcOrd="0" destOrd="0" parTransId="{39C96AC9-AE82-4939-9D9B-7CBE3F919825}" sibTransId="{6FFC94F6-AFCA-45EE-936F-CFC630FB55D7}"/>
    <dgm:cxn modelId="{285109D6-69A9-4FF6-A3AA-D46AA5D03C42}" type="presOf" srcId="{8C9A3FDB-B31F-445B-BAFD-9CFEEDC3788E}" destId="{142958B9-5A60-4439-87F7-517EA94682BA}" srcOrd="0" destOrd="0" presId="urn:microsoft.com/office/officeart/2009/3/layout/HorizontalOrganizationChart"/>
    <dgm:cxn modelId="{B33F49D8-6F1C-4FB1-B673-8DD61450FF60}" srcId="{A2D08950-E926-4F1E-BBAE-6138B3046935}" destId="{F8509B5A-3EEA-4C7B-A8C0-1EB89979E90F}" srcOrd="2" destOrd="0" parTransId="{A7197143-F1C1-4919-9311-E4FC80B037D9}" sibTransId="{D711BDE6-5242-496A-AD57-DB2DF8F115C2}"/>
    <dgm:cxn modelId="{237FB1D8-D6EC-4879-8D11-C86905ADE48A}" srcId="{DF8FEAAE-D8D3-4039-9E0F-EC38F9A97556}" destId="{6B71151C-B72D-4C76-899B-972DD487926E}" srcOrd="1" destOrd="0" parTransId="{3789936D-259B-40D5-8382-38BC41D128B3}" sibTransId="{D5D24A2E-61F8-45EB-A24A-EEDF76E6FBA4}"/>
    <dgm:cxn modelId="{28CF4DD9-9567-4490-9D79-E5040BFCB166}" srcId="{501BA460-0271-4D30-8283-EA9330C15E7E}" destId="{6D89FFDB-AC6B-4454-A458-C107B267A691}" srcOrd="2" destOrd="0" parTransId="{00AE4B3D-108F-435A-AB37-4B21E506A395}" sibTransId="{8EEA2720-FCCA-42BF-A36D-9ECF91B57177}"/>
    <dgm:cxn modelId="{F359AADA-A0D7-440D-888E-44D4461951DE}" type="presOf" srcId="{C09C44FA-829F-4607-A143-DCD39A0650D4}" destId="{58E64749-1D51-4202-BED4-41A29FA6BB3E}" srcOrd="0" destOrd="0" presId="urn:microsoft.com/office/officeart/2009/3/layout/HorizontalOrganizationChart"/>
    <dgm:cxn modelId="{89596BDB-1799-4549-A5B1-CF0F975549CC}" type="presOf" srcId="{2FBEA672-9B41-43A6-AFDF-73A9B2E0F237}" destId="{A7B57E2D-B32E-46CC-9524-950E6165883B}" srcOrd="0" destOrd="0" presId="urn:microsoft.com/office/officeart/2009/3/layout/HorizontalOrganizationChart"/>
    <dgm:cxn modelId="{812C56DB-7CC6-4FB4-BCBC-D6C0CC59B8E0}" type="presOf" srcId="{D82F6D53-B75C-4FE8-99CE-62C97E4B38C3}" destId="{4C2F5B27-B671-4652-A43E-9A2E6BAA2026}" srcOrd="1" destOrd="0" presId="urn:microsoft.com/office/officeart/2009/3/layout/HorizontalOrganizationChart"/>
    <dgm:cxn modelId="{6BD8A7DB-8027-486C-8466-4808E285D74A}" type="presOf" srcId="{5EC6E4FA-78EE-4D5F-9A8D-2A0DBEF3600E}" destId="{44D7675D-7565-4C09-AD4F-6D65256D8768}" srcOrd="0" destOrd="0" presId="urn:microsoft.com/office/officeart/2009/3/layout/HorizontalOrganizationChart"/>
    <dgm:cxn modelId="{15D7BCDB-D022-4F39-B8CD-BD294A2AD507}" type="presOf" srcId="{60B854E3-6C31-42D3-9CF7-933AAD26DB9B}" destId="{6EC94B98-3C8D-4DA9-AE05-E78A374831C9}" srcOrd="0" destOrd="0" presId="urn:microsoft.com/office/officeart/2009/3/layout/HorizontalOrganizationChart"/>
    <dgm:cxn modelId="{BC6C2BDC-A03E-4380-992F-99BE36184E78}" type="presOf" srcId="{853A2106-26A9-411E-BDBA-4C88620FBC0D}" destId="{2E161527-E744-4378-8F29-448B715B9AC9}" srcOrd="0" destOrd="0" presId="urn:microsoft.com/office/officeart/2009/3/layout/HorizontalOrganizationChart"/>
    <dgm:cxn modelId="{CD541CDD-DF1C-4704-9F9E-5A5509D41041}" type="presOf" srcId="{80BCC15A-F271-4862-A3E6-946E6966AC6F}" destId="{18D3C94F-D79C-407D-AC71-04D7EA905957}" srcOrd="0" destOrd="0" presId="urn:microsoft.com/office/officeart/2009/3/layout/HorizontalOrganizationChart"/>
    <dgm:cxn modelId="{E02270DE-6A0C-4E75-BAE6-7E5F5E84A382}" type="presOf" srcId="{157FDDCA-4A53-4B9F-A9EB-2B7BD925CA29}" destId="{3DF2B817-601F-46A3-A7D0-A72EA2D418FC}" srcOrd="1" destOrd="0" presId="urn:microsoft.com/office/officeart/2009/3/layout/HorizontalOrganizationChart"/>
    <dgm:cxn modelId="{57B09CDF-0CE0-487C-81DD-FE000ED16699}" type="presOf" srcId="{896A3AEE-CD83-4513-9BB7-99C25485E0EF}" destId="{6B7D7943-C2B0-432A-A197-C71B62D74158}" srcOrd="0" destOrd="0" presId="urn:microsoft.com/office/officeart/2009/3/layout/HorizontalOrganizationChart"/>
    <dgm:cxn modelId="{BDADF0DF-6CD1-471B-A3AE-F40D5795661D}" type="presOf" srcId="{50B41D73-D6C9-4417-83D9-B27C1FF43532}" destId="{65B04DFA-448B-47DC-8121-EE36900423A7}" srcOrd="1" destOrd="0" presId="urn:microsoft.com/office/officeart/2009/3/layout/HorizontalOrganizationChart"/>
    <dgm:cxn modelId="{50E758E1-D856-4B01-8251-6AE60514FC80}" type="presOf" srcId="{D9B795C0-DD8C-4B47-9385-F9C59144330B}" destId="{F815A22C-71C4-4572-8D2B-731AA3C97797}" srcOrd="0" destOrd="0" presId="urn:microsoft.com/office/officeart/2009/3/layout/HorizontalOrganizationChart"/>
    <dgm:cxn modelId="{1DEF83E1-B225-4EDE-9201-419D88EC84BB}" srcId="{14BB1181-4B27-4398-94E4-344BD45FBB46}" destId="{50B41D73-D6C9-4417-83D9-B27C1FF43532}" srcOrd="1" destOrd="0" parTransId="{8F105528-F64B-4F74-B273-F94A3D573FBB}" sibTransId="{DB93DCF7-D5B0-49B8-BA7B-21F9F31B5368}"/>
    <dgm:cxn modelId="{5D3E85E1-F513-45BE-B039-0E42CD1B7898}" srcId="{5EC6E4FA-78EE-4D5F-9A8D-2A0DBEF3600E}" destId="{69225CB5-079B-4090-9D2F-3A68147F9414}" srcOrd="3" destOrd="0" parTransId="{313F2AD2-01A5-4D75-BABB-58A2526918D7}" sibTransId="{9CB772EC-5A44-4AB9-8068-1374515FF21E}"/>
    <dgm:cxn modelId="{C2C9B0E1-3DD8-44D0-A53B-D4CC4501BC27}" type="presOf" srcId="{72FAC334-1856-49FA-9214-FA869FBB88E5}" destId="{2110BBB1-389D-4606-B625-FC305B68E0FE}" srcOrd="0" destOrd="0" presId="urn:microsoft.com/office/officeart/2009/3/layout/HorizontalOrganizationChart"/>
    <dgm:cxn modelId="{0ADB99E2-2BFA-4C45-871B-1F22A5CDDEA9}" srcId="{3AAE0D26-A91C-48E1-BA14-BA51F5049D82}" destId="{176F82CE-5286-46D2-87E5-F5A27B826E33}" srcOrd="0" destOrd="0" parTransId="{250A9CF5-5368-45EB-A23D-D9D4E552F427}" sibTransId="{51CAF3CD-6D73-4C5D-9E79-00C6A25C6B85}"/>
    <dgm:cxn modelId="{DD4C7DE4-568E-4473-9DC7-447C022820AE}" srcId="{C81BC766-8DE3-43FB-82D1-3540C98FC728}" destId="{56593597-3A41-4670-BA91-FAE49FF7D0DC}" srcOrd="3" destOrd="0" parTransId="{1A1DAA66-F6D9-40AF-A751-95F7EC94F751}" sibTransId="{DCA55AA3-1C51-445C-A69C-362D16349AB5}"/>
    <dgm:cxn modelId="{C1CCD6E4-D6CE-446B-AC06-7CDE37F1C2E1}" type="presOf" srcId="{F98CFEFC-3BA0-420F-BB18-D7BEF3D03493}" destId="{CD8B3153-D1BD-4C61-B92D-6C57DAF9B136}" srcOrd="0" destOrd="0" presId="urn:microsoft.com/office/officeart/2009/3/layout/HorizontalOrganizationChart"/>
    <dgm:cxn modelId="{7F7C17E5-3910-49AE-8984-B43284A64CB8}" type="presOf" srcId="{6B71151C-B72D-4C76-899B-972DD487926E}" destId="{A896DA3D-F773-4F4D-A667-9AD041BFFDED}" srcOrd="1" destOrd="0" presId="urn:microsoft.com/office/officeart/2009/3/layout/HorizontalOrganizationChart"/>
    <dgm:cxn modelId="{945F54E5-D8D2-4D81-B38A-6C546D4D1B1A}" type="presOf" srcId="{6D89FFDB-AC6B-4454-A458-C107B267A691}" destId="{AAADBD61-2E7C-476B-B3FB-AFBA7E607297}" srcOrd="0" destOrd="0" presId="urn:microsoft.com/office/officeart/2009/3/layout/HorizontalOrganizationChart"/>
    <dgm:cxn modelId="{4EE356E5-4140-403D-963E-8C9A46363D99}" type="presOf" srcId="{45641C5E-C60B-4F45-9F7F-7DF35C8F1EE2}" destId="{2032ECFD-FEE6-462D-AA98-C597EE547EA6}" srcOrd="0" destOrd="0" presId="urn:microsoft.com/office/officeart/2009/3/layout/HorizontalOrganizationChart"/>
    <dgm:cxn modelId="{27D88BE7-C10E-4286-9AF9-EB76B51D7F3F}" type="presOf" srcId="{94041097-02BE-4683-BC32-7148C8FE8DA6}" destId="{B873589F-A63D-4FDE-99E3-287ACF797490}" srcOrd="0" destOrd="0" presId="urn:microsoft.com/office/officeart/2009/3/layout/HorizontalOrganizationChart"/>
    <dgm:cxn modelId="{C54E3FE8-900D-40FE-BFE9-97D05B3C0989}" type="presOf" srcId="{AE4649F0-CCE6-4538-8D2E-E59E19135C60}" destId="{83954227-9E2E-48CF-9951-0B33CCBD4D40}" srcOrd="0" destOrd="0" presId="urn:microsoft.com/office/officeart/2009/3/layout/HorizontalOrganizationChart"/>
    <dgm:cxn modelId="{AD2E84E8-9AC5-4DF4-AC70-B976941A0105}" type="presOf" srcId="{684057AF-D778-4FC6-A9CF-ED0AF8DB3176}" destId="{A3FAC40E-21B1-4C83-8BDF-8DECFA9D26F0}" srcOrd="0" destOrd="0" presId="urn:microsoft.com/office/officeart/2009/3/layout/HorizontalOrganizationChart"/>
    <dgm:cxn modelId="{11F089E8-CEC1-4304-9E5C-73E0BFE45706}" type="presOf" srcId="{FBC952AE-644A-4CDC-9F96-B0DF38EF3FC4}" destId="{D454FB0E-CCEB-45B4-ABC1-E2E1D48B1F05}" srcOrd="0" destOrd="0" presId="urn:microsoft.com/office/officeart/2009/3/layout/HorizontalOrganizationChart"/>
    <dgm:cxn modelId="{BCB436EA-BBF9-47F8-A032-0DBCE50DFB2C}" srcId="{71DF4F1A-519B-4A04-B906-32E0EF9B7999}" destId="{98E0CBB9-DC48-497C-9417-A362D68E7260}" srcOrd="2" destOrd="0" parTransId="{7FD94ED7-C2DA-4E5B-BAEF-0D43B69B9CFD}" sibTransId="{A9E811CD-3265-405A-8540-B9B69C77B2D6}"/>
    <dgm:cxn modelId="{5D785FEA-9BFE-4BAA-AED6-B37747687FDB}" srcId="{5EC6E4FA-78EE-4D5F-9A8D-2A0DBEF3600E}" destId="{14BB1181-4B27-4398-94E4-344BD45FBB46}" srcOrd="2" destOrd="0" parTransId="{AE49BEDF-96A0-43CB-B864-AD52B58AA72F}" sibTransId="{192061F2-13D4-441C-BC6A-A7526175C906}"/>
    <dgm:cxn modelId="{EE0D78EA-93E1-4433-820B-2FA48BC5821A}" srcId="{C46C409D-ABFC-4CE8-A6B9-793F4FA15A96}" destId="{80BCC15A-F271-4862-A3E6-946E6966AC6F}" srcOrd="0" destOrd="0" parTransId="{F119CCB9-3BED-427E-9AF3-0B05731F30B0}" sibTransId="{502DEBBF-DFFC-474B-AD45-FC18AE91B3D6}"/>
    <dgm:cxn modelId="{520CBDEC-08DF-4868-8EF2-ADE32D17B078}" type="presOf" srcId="{3DF50D21-ABDB-4668-867B-06721F1CF79F}" destId="{6BF6826C-2254-4158-A9E7-30AB6AF49B63}" srcOrd="0" destOrd="0" presId="urn:microsoft.com/office/officeart/2009/3/layout/HorizontalOrganizationChart"/>
    <dgm:cxn modelId="{FE77C6EC-681A-4079-93AE-95F252F48BA8}" type="presOf" srcId="{BACA32AF-9A13-490E-AF20-37D5FEEF1716}" destId="{216BF2CE-BBB2-4700-875A-E6C5697CEA9A}" srcOrd="0" destOrd="0" presId="urn:microsoft.com/office/officeart/2009/3/layout/HorizontalOrganizationChart"/>
    <dgm:cxn modelId="{1972CBED-E8A6-43CD-9F5F-4981C15CF553}" srcId="{F3A6B820-5997-45CC-A437-940668B99ABA}" destId="{DF8FEAAE-D8D3-4039-9E0F-EC38F9A97556}" srcOrd="2" destOrd="0" parTransId="{ECD01FEC-DBC2-4A87-90C1-3BBC167697B7}" sibTransId="{C6AA538F-826B-4EF3-A8C7-FFCB51285A8A}"/>
    <dgm:cxn modelId="{5D071AEE-ACCB-473B-B976-E42F64907C89}" type="presOf" srcId="{7FD94ED7-C2DA-4E5B-BAEF-0D43B69B9CFD}" destId="{5447413F-AA76-4766-B4A5-EC31304DBC4A}" srcOrd="0" destOrd="0" presId="urn:microsoft.com/office/officeart/2009/3/layout/HorizontalOrganizationChart"/>
    <dgm:cxn modelId="{E17490EE-1830-4EFA-B39B-395A6B320A80}" type="presOf" srcId="{DE980283-769F-47EE-B68F-B78C9203BDA6}" destId="{CC69F78C-5832-4AC5-97CC-C6B931859D46}" srcOrd="1" destOrd="0" presId="urn:microsoft.com/office/officeart/2009/3/layout/HorizontalOrganizationChart"/>
    <dgm:cxn modelId="{473F94EE-FD58-41D7-8806-B395C45101F4}" type="presOf" srcId="{F5CBA994-7D72-4B63-9945-9CE1EA687FF8}" destId="{45FD3494-31F0-44FD-8154-6A99C4552A5A}" srcOrd="0" destOrd="0" presId="urn:microsoft.com/office/officeart/2009/3/layout/HorizontalOrganizationChart"/>
    <dgm:cxn modelId="{B98DF5EF-D6B7-4AAF-B05F-3C4B4D986415}" type="presOf" srcId="{F119CCB9-3BED-427E-9AF3-0B05731F30B0}" destId="{ACA18090-B2E5-481D-9314-B3C1BC73A44B}" srcOrd="0" destOrd="0" presId="urn:microsoft.com/office/officeart/2009/3/layout/HorizontalOrganizationChart"/>
    <dgm:cxn modelId="{716D8FF0-3F35-4945-BF08-A767B2EE4BDB}" type="presOf" srcId="{C05BC4DF-8D79-43D4-8566-FACF1F502851}" destId="{889DE753-8896-4E84-A58C-E752FB3822A2}" srcOrd="0" destOrd="0" presId="urn:microsoft.com/office/officeart/2009/3/layout/HorizontalOrganizationChart"/>
    <dgm:cxn modelId="{E5A7F0F1-00D2-4E1E-85B9-6ACDAAB6396D}" type="presOf" srcId="{9B7A59FA-BE77-44F2-AE12-CC46278D59FB}" destId="{EB3B1439-284B-4CC1-A224-C4497D5440C8}" srcOrd="0" destOrd="0" presId="urn:microsoft.com/office/officeart/2009/3/layout/HorizontalOrganizationChart"/>
    <dgm:cxn modelId="{02B2C4F3-2302-4573-BD47-F51866D3433D}" type="presOf" srcId="{54F4E4EF-6AE2-4B56-9D6A-ECE6D562E4FE}" destId="{4CACC97A-D678-4865-A8DC-E525BC0E2572}" srcOrd="0" destOrd="0" presId="urn:microsoft.com/office/officeart/2009/3/layout/HorizontalOrganizationChart"/>
    <dgm:cxn modelId="{200523F4-EA04-4C11-BBB1-F1892057C0DA}" type="presOf" srcId="{FBC952AE-644A-4CDC-9F96-B0DF38EF3FC4}" destId="{5A6BB718-B052-48C4-96FF-2B0519B8671D}" srcOrd="1" destOrd="0" presId="urn:microsoft.com/office/officeart/2009/3/layout/HorizontalOrganizationChart"/>
    <dgm:cxn modelId="{838767F5-73CF-4D02-8566-A6F4430D41F0}" srcId="{D82F6D53-B75C-4FE8-99CE-62C97E4B38C3}" destId="{C81BC766-8DE3-43FB-82D1-3540C98FC728}" srcOrd="1" destOrd="0" parTransId="{05DE4AFC-8886-493D-A53D-F16CB41A0253}" sibTransId="{2E52508D-F74F-4E31-9CF4-3C5663C0B786}"/>
    <dgm:cxn modelId="{3FF974F5-0D84-4162-8ACA-46992518832F}" type="presOf" srcId="{F179F836-73DD-4AF2-8724-E6CAB81C3FD9}" destId="{CC90AA12-8E22-47F9-A6A3-A47C90E52627}" srcOrd="1" destOrd="0" presId="urn:microsoft.com/office/officeart/2009/3/layout/HorizontalOrganizationChart"/>
    <dgm:cxn modelId="{709C60F7-C2A1-4617-A686-067685B587AF}" srcId="{2F512641-E61F-4D9A-87DD-6AB9FD75D95A}" destId="{E23B9E6C-745F-4DCE-A2AB-07EAC7155CC6}" srcOrd="1" destOrd="0" parTransId="{94041097-02BE-4683-BC32-7148C8FE8DA6}" sibTransId="{3606EC8F-2360-4FD4-88F2-8612A05D07EA}"/>
    <dgm:cxn modelId="{EF61D7F7-4F87-4590-8AB0-FD93741F3E12}" srcId="{F179F836-73DD-4AF2-8724-E6CAB81C3FD9}" destId="{F3A6B820-5997-45CC-A437-940668B99ABA}" srcOrd="0" destOrd="0" parTransId="{BFC0A3EB-D998-4611-AEF1-3A22F80980DD}" sibTransId="{35FD27BD-BBBD-4B43-8152-3EBA3CC61F63}"/>
    <dgm:cxn modelId="{250F13F8-2213-43BA-B3E0-682681B1F757}" type="presOf" srcId="{C46C409D-ABFC-4CE8-A6B9-793F4FA15A96}" destId="{CE14D04D-49C1-4647-B301-A49A511E7817}" srcOrd="1" destOrd="0" presId="urn:microsoft.com/office/officeart/2009/3/layout/HorizontalOrganizationChart"/>
    <dgm:cxn modelId="{9CE896F9-42E2-4282-92F9-55D54D62070A}" type="presOf" srcId="{07025853-243B-4C02-8E9A-67706B8988CC}" destId="{93505D4F-0062-4A99-8936-344B62826064}" srcOrd="1" destOrd="0" presId="urn:microsoft.com/office/officeart/2009/3/layout/HorizontalOrganizationChart"/>
    <dgm:cxn modelId="{5AD7ECF9-73E3-4FC1-A78C-BD1AABE99304}" type="presOf" srcId="{50B41D73-D6C9-4417-83D9-B27C1FF43532}" destId="{EFB36634-A8C1-4509-9418-83A6C3F49708}" srcOrd="0" destOrd="0" presId="urn:microsoft.com/office/officeart/2009/3/layout/HorizontalOrganizationChart"/>
    <dgm:cxn modelId="{9BCB14FA-10D3-4CF6-BD01-5D34BDAD5302}" type="presOf" srcId="{8E376CCA-D0AE-4D06-9A80-CD8E2EC3081D}" destId="{04AF7B8D-649B-481D-B2A4-2286069E33D7}" srcOrd="0" destOrd="0" presId="urn:microsoft.com/office/officeart/2009/3/layout/HorizontalOrganizationChart"/>
    <dgm:cxn modelId="{A69915FA-74B6-4A98-87CD-411CBB3E303A}" type="presOf" srcId="{C30704FA-1662-4815-9EF4-65433616A4D1}" destId="{228B58B1-C51B-4A85-ABCF-45AD76C8D66A}" srcOrd="0" destOrd="0" presId="urn:microsoft.com/office/officeart/2009/3/layout/HorizontalOrganizationChart"/>
    <dgm:cxn modelId="{CEDB62FA-B81D-43B8-8AB2-35F72BB3257A}" type="presOf" srcId="{F8509B5A-3EEA-4C7B-A8C0-1EB89979E90F}" destId="{31CEBA14-E3E9-4070-AD7C-F708FAB3CEFB}" srcOrd="0" destOrd="0" presId="urn:microsoft.com/office/officeart/2009/3/layout/HorizontalOrganizationChart"/>
    <dgm:cxn modelId="{DAA242FB-17D7-41F9-B54F-DE81228469B4}" srcId="{582BE442-2772-45D0-8CC7-4DBFCE4A4153}" destId="{D9B795C0-DD8C-4B47-9385-F9C59144330B}" srcOrd="2" destOrd="0" parTransId="{45641C5E-C60B-4F45-9F7F-7DF35C8F1EE2}" sibTransId="{C1DEA488-F3DA-49CF-B0F5-631B2065BA46}"/>
    <dgm:cxn modelId="{1A3ADFFB-593A-43A0-B68C-480BDD9FA011}" type="presOf" srcId="{A7197143-F1C1-4919-9311-E4FC80B037D9}" destId="{2F831725-3911-4DC2-A2F3-C2BDEFEF859B}" srcOrd="0" destOrd="0" presId="urn:microsoft.com/office/officeart/2009/3/layout/HorizontalOrganizationChart"/>
    <dgm:cxn modelId="{EBE737FC-B15D-4A52-A85E-02C887BBBD12}" type="presOf" srcId="{71BFF28C-C4B0-413D-8A0B-CE94CA203495}" destId="{4A404AAB-31F6-4740-8059-BD8579E20C61}" srcOrd="1" destOrd="0" presId="urn:microsoft.com/office/officeart/2009/3/layout/HorizontalOrganizationChart"/>
    <dgm:cxn modelId="{C859A9FC-E32D-4738-8040-000DBBA3E9EC}" srcId="{7C1DC077-22AE-4676-AEDC-E463A521AC0A}" destId="{F845D192-9FEB-4CDF-B202-D45101DD6841}" srcOrd="1" destOrd="0" parTransId="{60B854E3-6C31-42D3-9CF7-933AAD26DB9B}" sibTransId="{AF78248E-ADE9-47E7-8EE1-819D7DED53FA}"/>
    <dgm:cxn modelId="{166515FE-5255-47E3-9F66-5865EF98F918}" type="presOf" srcId="{56593597-3A41-4670-BA91-FAE49FF7D0DC}" destId="{49C3F87B-3C62-45BA-B47A-840E7BDFFBD0}" srcOrd="0" destOrd="0" presId="urn:microsoft.com/office/officeart/2009/3/layout/HorizontalOrganizationChart"/>
    <dgm:cxn modelId="{7A411BFE-EC4F-4122-A72A-8093F2E95C32}" type="presOf" srcId="{0040CEFD-1BCC-407F-825D-52BF2E05B10E}" destId="{D07F2CC6-618F-4B13-BD35-710971623D7F}" srcOrd="0" destOrd="0" presId="urn:microsoft.com/office/officeart/2009/3/layout/HorizontalOrganizationChart"/>
    <dgm:cxn modelId="{274628FE-2038-4B85-A4DE-4611ACE84C44}" type="presOf" srcId="{85DE46F9-54DE-495E-BB6C-EC49E1A29D1C}" destId="{C78FD740-D7A8-46E5-B4E4-F1C67E2AE705}" srcOrd="0" destOrd="0" presId="urn:microsoft.com/office/officeart/2009/3/layout/HorizontalOrganizationChart"/>
    <dgm:cxn modelId="{5D936DFF-412F-476B-93AA-6A0C4B3C2798}" type="presOf" srcId="{B95483F8-E7A3-4691-ACCE-85923180F60F}" destId="{C46905D2-5E2F-4852-BA5D-4256FD52B340}" srcOrd="0" destOrd="0" presId="urn:microsoft.com/office/officeart/2009/3/layout/HorizontalOrganizationChart"/>
    <dgm:cxn modelId="{DEBAF3FF-69A8-450A-923B-B2BE80243CA2}" type="presOf" srcId="{DE980283-769F-47EE-B68F-B78C9203BDA6}" destId="{3043AC5D-BD32-4AD1-8162-432AFA5D676D}" srcOrd="0" destOrd="0" presId="urn:microsoft.com/office/officeart/2009/3/layout/HorizontalOrganizationChart"/>
    <dgm:cxn modelId="{748B8D0A-02F0-47AA-92AD-F50C8CD2D5A7}" type="presParOf" srcId="{DB2550AE-1F7A-4156-A4C4-F19715CB111D}" destId="{4B25A070-0854-4DDB-8378-99B3826B5D34}" srcOrd="0" destOrd="0" presId="urn:microsoft.com/office/officeart/2009/3/layout/HorizontalOrganizationChart"/>
    <dgm:cxn modelId="{0A3342E4-516D-45B4-B59B-31846A55D913}" type="presParOf" srcId="{4B25A070-0854-4DDB-8378-99B3826B5D34}" destId="{31DB4A47-2969-4A08-A910-13F2544F0098}" srcOrd="0" destOrd="0" presId="urn:microsoft.com/office/officeart/2009/3/layout/HorizontalOrganizationChart"/>
    <dgm:cxn modelId="{6795032A-C890-4FFC-8A5E-8D7A17E7F339}" type="presParOf" srcId="{31DB4A47-2969-4A08-A910-13F2544F0098}" destId="{6869813A-CCD6-4A8D-9085-A9462F4DC45E}" srcOrd="0" destOrd="0" presId="urn:microsoft.com/office/officeart/2009/3/layout/HorizontalOrganizationChart"/>
    <dgm:cxn modelId="{86491502-F716-43F2-A18B-A1C55B497B93}" type="presParOf" srcId="{31DB4A47-2969-4A08-A910-13F2544F0098}" destId="{B76246F7-8466-4202-B6DE-3159E772135E}" srcOrd="1" destOrd="0" presId="urn:microsoft.com/office/officeart/2009/3/layout/HorizontalOrganizationChart"/>
    <dgm:cxn modelId="{12939FDE-108C-459D-BDE1-5FDB8F06C229}" type="presParOf" srcId="{4B25A070-0854-4DDB-8378-99B3826B5D34}" destId="{48BD8F8A-31F5-4215-8704-AA7EC2ABA533}" srcOrd="1" destOrd="0" presId="urn:microsoft.com/office/officeart/2009/3/layout/HorizontalOrganizationChart"/>
    <dgm:cxn modelId="{BABF6FC2-AA07-451A-AC8A-63A21E26DA0B}" type="presParOf" srcId="{48BD8F8A-31F5-4215-8704-AA7EC2ABA533}" destId="{AB599A4F-BC0E-47D8-8518-EB3E1D689787}" srcOrd="0" destOrd="0" presId="urn:microsoft.com/office/officeart/2009/3/layout/HorizontalOrganizationChart"/>
    <dgm:cxn modelId="{EAE43E5F-ECA7-4D7E-A6C5-90B2B61094CA}" type="presParOf" srcId="{48BD8F8A-31F5-4215-8704-AA7EC2ABA533}" destId="{8C7B6DF0-52A4-4600-BB85-0A1DE129A1AE}" srcOrd="1" destOrd="0" presId="urn:microsoft.com/office/officeart/2009/3/layout/HorizontalOrganizationChart"/>
    <dgm:cxn modelId="{FF13B297-AE1F-4A9E-B688-BD366881E3EA}" type="presParOf" srcId="{8C7B6DF0-52A4-4600-BB85-0A1DE129A1AE}" destId="{96D8749E-AED5-45BE-84A7-6A0798A9096D}" srcOrd="0" destOrd="0" presId="urn:microsoft.com/office/officeart/2009/3/layout/HorizontalOrganizationChart"/>
    <dgm:cxn modelId="{BC90244B-3151-4A16-9EB9-D6F60DA1B12B}" type="presParOf" srcId="{96D8749E-AED5-45BE-84A7-6A0798A9096D}" destId="{F5FB249F-7587-4C17-8980-1E5F230A7183}" srcOrd="0" destOrd="0" presId="urn:microsoft.com/office/officeart/2009/3/layout/HorizontalOrganizationChart"/>
    <dgm:cxn modelId="{689FA2CF-F4DD-464E-91AF-D87EB9494F2C}" type="presParOf" srcId="{96D8749E-AED5-45BE-84A7-6A0798A9096D}" destId="{CC90AA12-8E22-47F9-A6A3-A47C90E52627}" srcOrd="1" destOrd="0" presId="urn:microsoft.com/office/officeart/2009/3/layout/HorizontalOrganizationChart"/>
    <dgm:cxn modelId="{C6DFDD1C-4816-426D-B812-264C2A5C07EC}" type="presParOf" srcId="{8C7B6DF0-52A4-4600-BB85-0A1DE129A1AE}" destId="{514F8A07-946D-4F57-A0D7-06E5C11F1E6E}" srcOrd="1" destOrd="0" presId="urn:microsoft.com/office/officeart/2009/3/layout/HorizontalOrganizationChart"/>
    <dgm:cxn modelId="{0770B007-24BD-454E-8735-370D4925B706}" type="presParOf" srcId="{514F8A07-946D-4F57-A0D7-06E5C11F1E6E}" destId="{E38B8325-CD05-42ED-9716-BED722FA35A2}" srcOrd="0" destOrd="0" presId="urn:microsoft.com/office/officeart/2009/3/layout/HorizontalOrganizationChart"/>
    <dgm:cxn modelId="{CE04B6F3-6848-48E4-877A-A21EF44FA234}" type="presParOf" srcId="{514F8A07-946D-4F57-A0D7-06E5C11F1E6E}" destId="{4D71FC8B-2F53-48E4-8AE0-6B581D5F47DD}" srcOrd="1" destOrd="0" presId="urn:microsoft.com/office/officeart/2009/3/layout/HorizontalOrganizationChart"/>
    <dgm:cxn modelId="{FA33ECAD-56F4-4CA8-819B-93BCADCF94E6}" type="presParOf" srcId="{4D71FC8B-2F53-48E4-8AE0-6B581D5F47DD}" destId="{E3E994B5-4560-4B30-8575-E06E71A61E66}" srcOrd="0" destOrd="0" presId="urn:microsoft.com/office/officeart/2009/3/layout/HorizontalOrganizationChart"/>
    <dgm:cxn modelId="{00B76342-03AE-403F-B921-0A545A5248D0}" type="presParOf" srcId="{E3E994B5-4560-4B30-8575-E06E71A61E66}" destId="{9EC4D70E-00C7-47A5-9288-ED433581E2ED}" srcOrd="0" destOrd="0" presId="urn:microsoft.com/office/officeart/2009/3/layout/HorizontalOrganizationChart"/>
    <dgm:cxn modelId="{140F2393-593A-49D4-95AA-0617E8141276}" type="presParOf" srcId="{E3E994B5-4560-4B30-8575-E06E71A61E66}" destId="{88B16AB6-DE75-4376-B2E7-BA5B2117EE6D}" srcOrd="1" destOrd="0" presId="urn:microsoft.com/office/officeart/2009/3/layout/HorizontalOrganizationChart"/>
    <dgm:cxn modelId="{5FE8C0BB-3DA2-42CA-B206-DB64816B527E}" type="presParOf" srcId="{4D71FC8B-2F53-48E4-8AE0-6B581D5F47DD}" destId="{97BA44D5-0381-4FC1-82A8-FEF736186151}" srcOrd="1" destOrd="0" presId="urn:microsoft.com/office/officeart/2009/3/layout/HorizontalOrganizationChart"/>
    <dgm:cxn modelId="{3C685D75-9502-417A-835E-EA1DC3A5205A}" type="presParOf" srcId="{97BA44D5-0381-4FC1-82A8-FEF736186151}" destId="{A4D195AF-BB43-41CB-80C0-69CA79D2672E}" srcOrd="0" destOrd="0" presId="urn:microsoft.com/office/officeart/2009/3/layout/HorizontalOrganizationChart"/>
    <dgm:cxn modelId="{A4E0BD08-19D2-4821-B24E-6D5D0AB7EB32}" type="presParOf" srcId="{97BA44D5-0381-4FC1-82A8-FEF736186151}" destId="{6F90AB8F-A9C3-417F-A891-1FF8AA368BCE}" srcOrd="1" destOrd="0" presId="urn:microsoft.com/office/officeart/2009/3/layout/HorizontalOrganizationChart"/>
    <dgm:cxn modelId="{B339C021-4189-493E-9FB0-77551D6D4431}" type="presParOf" srcId="{6F90AB8F-A9C3-417F-A891-1FF8AA368BCE}" destId="{766B0E97-F8AD-45F1-9899-7CE71402A983}" srcOrd="0" destOrd="0" presId="urn:microsoft.com/office/officeart/2009/3/layout/HorizontalOrganizationChart"/>
    <dgm:cxn modelId="{5E09F743-792C-48F5-964A-E5D5F5742319}" type="presParOf" srcId="{766B0E97-F8AD-45F1-9899-7CE71402A983}" destId="{2169F30F-CBA4-4499-9C22-9572F60D69C8}" srcOrd="0" destOrd="0" presId="urn:microsoft.com/office/officeart/2009/3/layout/HorizontalOrganizationChart"/>
    <dgm:cxn modelId="{49436D4C-647C-4CB1-B8EC-3B28BE60F6A3}" type="presParOf" srcId="{766B0E97-F8AD-45F1-9899-7CE71402A983}" destId="{4A404AAB-31F6-4740-8059-BD8579E20C61}" srcOrd="1" destOrd="0" presId="urn:microsoft.com/office/officeart/2009/3/layout/HorizontalOrganizationChart"/>
    <dgm:cxn modelId="{00274C29-026C-4A67-8419-1AEE05164EC7}" type="presParOf" srcId="{6F90AB8F-A9C3-417F-A891-1FF8AA368BCE}" destId="{AE1B3E9A-7339-49E7-B737-85F3CFAFB6BC}" srcOrd="1" destOrd="0" presId="urn:microsoft.com/office/officeart/2009/3/layout/HorizontalOrganizationChart"/>
    <dgm:cxn modelId="{A84EE5BE-0560-4DB7-B87A-CF786561A6FD}" type="presParOf" srcId="{AE1B3E9A-7339-49E7-B737-85F3CFAFB6BC}" destId="{94292B60-7686-4D5E-8FF7-44CF56D4BEF8}" srcOrd="0" destOrd="0" presId="urn:microsoft.com/office/officeart/2009/3/layout/HorizontalOrganizationChart"/>
    <dgm:cxn modelId="{B505EDAA-6495-44DD-9250-651BD752297D}" type="presParOf" srcId="{AE1B3E9A-7339-49E7-B737-85F3CFAFB6BC}" destId="{97E75E37-679C-4229-A698-D9D94BDEE950}" srcOrd="1" destOrd="0" presId="urn:microsoft.com/office/officeart/2009/3/layout/HorizontalOrganizationChart"/>
    <dgm:cxn modelId="{536C83F2-222B-422A-9C63-D2612A2B9B38}" type="presParOf" srcId="{97E75E37-679C-4229-A698-D9D94BDEE950}" destId="{607EFD3B-BADC-4B28-B925-3EADB4AF9B45}" srcOrd="0" destOrd="0" presId="urn:microsoft.com/office/officeart/2009/3/layout/HorizontalOrganizationChart"/>
    <dgm:cxn modelId="{9D1A654C-EE2E-41A1-BFAD-5B1CF697DC33}" type="presParOf" srcId="{607EFD3B-BADC-4B28-B925-3EADB4AF9B45}" destId="{4CACC97A-D678-4865-A8DC-E525BC0E2572}" srcOrd="0" destOrd="0" presId="urn:microsoft.com/office/officeart/2009/3/layout/HorizontalOrganizationChart"/>
    <dgm:cxn modelId="{6C5A2831-9D83-43C4-9517-A3C05ABAC9F4}" type="presParOf" srcId="{607EFD3B-BADC-4B28-B925-3EADB4AF9B45}" destId="{353A24D1-BBC5-4A21-996D-1FC8F7EB8824}" srcOrd="1" destOrd="0" presId="urn:microsoft.com/office/officeart/2009/3/layout/HorizontalOrganizationChart"/>
    <dgm:cxn modelId="{028A0D3B-EEE2-4A5E-881E-3D1ADDB2DA1A}" type="presParOf" srcId="{97E75E37-679C-4229-A698-D9D94BDEE950}" destId="{1070EE8F-156B-4BC3-9040-BCADE575D7F4}" srcOrd="1" destOrd="0" presId="urn:microsoft.com/office/officeart/2009/3/layout/HorizontalOrganizationChart"/>
    <dgm:cxn modelId="{1C827B29-BC0D-4A18-AD7A-C4BDF551027C}" type="presParOf" srcId="{97E75E37-679C-4229-A698-D9D94BDEE950}" destId="{678850E9-D92E-4B78-ADE7-F0511DBD5075}" srcOrd="2" destOrd="0" presId="urn:microsoft.com/office/officeart/2009/3/layout/HorizontalOrganizationChart"/>
    <dgm:cxn modelId="{B297598A-8E61-42B3-99AF-76EB5ADEA35D}" type="presParOf" srcId="{AE1B3E9A-7339-49E7-B737-85F3CFAFB6BC}" destId="{E18B7DD8-0516-49C5-A2A3-701C8700F5DC}" srcOrd="2" destOrd="0" presId="urn:microsoft.com/office/officeart/2009/3/layout/HorizontalOrganizationChart"/>
    <dgm:cxn modelId="{395FD56E-40D6-4507-8FF2-7891A56599EC}" type="presParOf" srcId="{AE1B3E9A-7339-49E7-B737-85F3CFAFB6BC}" destId="{500ABD47-947D-4B1E-A0AC-11CFFC28D7F4}" srcOrd="3" destOrd="0" presId="urn:microsoft.com/office/officeart/2009/3/layout/HorizontalOrganizationChart"/>
    <dgm:cxn modelId="{8F05B08E-7F33-47B8-9DA8-CFF1295CF516}" type="presParOf" srcId="{500ABD47-947D-4B1E-A0AC-11CFFC28D7F4}" destId="{B1244ED6-07AE-4CDE-B538-F68B9F2AC49F}" srcOrd="0" destOrd="0" presId="urn:microsoft.com/office/officeart/2009/3/layout/HorizontalOrganizationChart"/>
    <dgm:cxn modelId="{8731C83F-0B78-48DD-B061-F69605568E59}" type="presParOf" srcId="{B1244ED6-07AE-4CDE-B538-F68B9F2AC49F}" destId="{5F70D84F-8D79-4AF9-89A0-18D6C073D017}" srcOrd="0" destOrd="0" presId="urn:microsoft.com/office/officeart/2009/3/layout/HorizontalOrganizationChart"/>
    <dgm:cxn modelId="{3139D339-08A4-493E-8DC2-6D54D530C998}" type="presParOf" srcId="{B1244ED6-07AE-4CDE-B538-F68B9F2AC49F}" destId="{8B932AE6-17A2-49C2-A359-7264B62BC931}" srcOrd="1" destOrd="0" presId="urn:microsoft.com/office/officeart/2009/3/layout/HorizontalOrganizationChart"/>
    <dgm:cxn modelId="{C6546C14-1C28-4596-93D2-F6A48B66B24F}" type="presParOf" srcId="{500ABD47-947D-4B1E-A0AC-11CFFC28D7F4}" destId="{0914A3F3-E559-4E37-A8B4-AE4D182B1B31}" srcOrd="1" destOrd="0" presId="urn:microsoft.com/office/officeart/2009/3/layout/HorizontalOrganizationChart"/>
    <dgm:cxn modelId="{B08AF0CF-CE63-4759-84E1-64AFB781F8A1}" type="presParOf" srcId="{500ABD47-947D-4B1E-A0AC-11CFFC28D7F4}" destId="{DE729416-A5BE-47C4-9AA1-0F1BCE3B3849}" srcOrd="2" destOrd="0" presId="urn:microsoft.com/office/officeart/2009/3/layout/HorizontalOrganizationChart"/>
    <dgm:cxn modelId="{F3C8BDF9-5CBD-4EE3-8323-25FFC13E86B9}" type="presParOf" srcId="{6F90AB8F-A9C3-417F-A891-1FF8AA368BCE}" destId="{22E2DC81-3F01-49D0-996E-DE057ED00FF0}" srcOrd="2" destOrd="0" presId="urn:microsoft.com/office/officeart/2009/3/layout/HorizontalOrganizationChart"/>
    <dgm:cxn modelId="{9A84F57F-3F19-4B93-9068-4D34F8809FCE}" type="presParOf" srcId="{97BA44D5-0381-4FC1-82A8-FEF736186151}" destId="{3D950C10-4F21-41B0-95DD-5B6F25FEE609}" srcOrd="2" destOrd="0" presId="urn:microsoft.com/office/officeart/2009/3/layout/HorizontalOrganizationChart"/>
    <dgm:cxn modelId="{E18117BE-A039-4E12-AB45-C640ADDE54BB}" type="presParOf" srcId="{97BA44D5-0381-4FC1-82A8-FEF736186151}" destId="{432EE5E2-CA8C-4844-9515-7E371B3566E6}" srcOrd="3" destOrd="0" presId="urn:microsoft.com/office/officeart/2009/3/layout/HorizontalOrganizationChart"/>
    <dgm:cxn modelId="{273A77A1-9E60-4A5B-A2CE-C0C72DBDBEC4}" type="presParOf" srcId="{432EE5E2-CA8C-4844-9515-7E371B3566E6}" destId="{BDB843B6-0CCF-4D80-964E-861E40C61E24}" srcOrd="0" destOrd="0" presId="urn:microsoft.com/office/officeart/2009/3/layout/HorizontalOrganizationChart"/>
    <dgm:cxn modelId="{B51A2827-CB47-42C8-A812-A5E3590D6986}" type="presParOf" srcId="{BDB843B6-0CCF-4D80-964E-861E40C61E24}" destId="{E30DCC81-8541-4E93-B664-8CC4B2081BF9}" srcOrd="0" destOrd="0" presId="urn:microsoft.com/office/officeart/2009/3/layout/HorizontalOrganizationChart"/>
    <dgm:cxn modelId="{0612444F-AFD3-41FD-97B8-DC1E591630AC}" type="presParOf" srcId="{BDB843B6-0CCF-4D80-964E-861E40C61E24}" destId="{9BE0D5AE-5131-47D8-B5E3-A1367D1AB4D7}" srcOrd="1" destOrd="0" presId="urn:microsoft.com/office/officeart/2009/3/layout/HorizontalOrganizationChart"/>
    <dgm:cxn modelId="{3D5973ED-1585-4E7F-B5F1-C4177D75E14D}" type="presParOf" srcId="{432EE5E2-CA8C-4844-9515-7E371B3566E6}" destId="{F683C8F3-0228-49EF-805D-EF93EA5F37F1}" srcOrd="1" destOrd="0" presId="urn:microsoft.com/office/officeart/2009/3/layout/HorizontalOrganizationChart"/>
    <dgm:cxn modelId="{D1CFD150-0A69-4758-A4F2-2D47E419744F}" type="presParOf" srcId="{F683C8F3-0228-49EF-805D-EF93EA5F37F1}" destId="{893884DD-EBBE-4E0D-AF41-342699360E3E}" srcOrd="0" destOrd="0" presId="urn:microsoft.com/office/officeart/2009/3/layout/HorizontalOrganizationChart"/>
    <dgm:cxn modelId="{C0191CDC-4F9A-4E46-B254-FAD8CD662405}" type="presParOf" srcId="{F683C8F3-0228-49EF-805D-EF93EA5F37F1}" destId="{745DBB6C-A26F-4CC4-9E47-4424C1F2384A}" srcOrd="1" destOrd="0" presId="urn:microsoft.com/office/officeart/2009/3/layout/HorizontalOrganizationChart"/>
    <dgm:cxn modelId="{0AC3B9A7-557A-4C0D-BDC8-D359DF0ABF19}" type="presParOf" srcId="{745DBB6C-A26F-4CC4-9E47-4424C1F2384A}" destId="{2731172C-53CF-4AA6-97BB-6FA4ADC0BB16}" srcOrd="0" destOrd="0" presId="urn:microsoft.com/office/officeart/2009/3/layout/HorizontalOrganizationChart"/>
    <dgm:cxn modelId="{09950C89-CD94-4DB0-948C-6EA80232FB91}" type="presParOf" srcId="{2731172C-53CF-4AA6-97BB-6FA4ADC0BB16}" destId="{2FAEE14E-8F28-486F-8676-08E50BBD4CB3}" srcOrd="0" destOrd="0" presId="urn:microsoft.com/office/officeart/2009/3/layout/HorizontalOrganizationChart"/>
    <dgm:cxn modelId="{5A03DF99-865A-4A14-BF95-0B43C266FCB7}" type="presParOf" srcId="{2731172C-53CF-4AA6-97BB-6FA4ADC0BB16}" destId="{F60BBE3D-1B90-4F3D-86F3-7BD2F3FE0C1A}" srcOrd="1" destOrd="0" presId="urn:microsoft.com/office/officeart/2009/3/layout/HorizontalOrganizationChart"/>
    <dgm:cxn modelId="{1E912EDC-D774-43D6-B603-281FF63E6FAC}" type="presParOf" srcId="{745DBB6C-A26F-4CC4-9E47-4424C1F2384A}" destId="{43419237-1F10-495B-987D-84775B12F750}" srcOrd="1" destOrd="0" presId="urn:microsoft.com/office/officeart/2009/3/layout/HorizontalOrganizationChart"/>
    <dgm:cxn modelId="{BD2790B7-187A-4F13-B19F-65A598845B36}" type="presParOf" srcId="{745DBB6C-A26F-4CC4-9E47-4424C1F2384A}" destId="{5AAEFA8A-E3A8-4095-B392-E1D9E9F5FDA8}" srcOrd="2" destOrd="0" presId="urn:microsoft.com/office/officeart/2009/3/layout/HorizontalOrganizationChart"/>
    <dgm:cxn modelId="{1FE68C20-2F3D-4F7A-B33E-3907C5AD6B61}" type="presParOf" srcId="{F683C8F3-0228-49EF-805D-EF93EA5F37F1}" destId="{9B6CF08B-881A-4C21-971E-25D565B536CF}" srcOrd="2" destOrd="0" presId="urn:microsoft.com/office/officeart/2009/3/layout/HorizontalOrganizationChart"/>
    <dgm:cxn modelId="{A33879ED-1860-46DA-8E00-110424318ECA}" type="presParOf" srcId="{F683C8F3-0228-49EF-805D-EF93EA5F37F1}" destId="{5735D505-A0F9-4BFD-9300-0333B0C32D2B}" srcOrd="3" destOrd="0" presId="urn:microsoft.com/office/officeart/2009/3/layout/HorizontalOrganizationChart"/>
    <dgm:cxn modelId="{B15F243C-A0F7-43A7-B886-62B0E6AB1ECD}" type="presParOf" srcId="{5735D505-A0F9-4BFD-9300-0333B0C32D2B}" destId="{43AFB478-E0E3-428C-83F6-4F51577780E7}" srcOrd="0" destOrd="0" presId="urn:microsoft.com/office/officeart/2009/3/layout/HorizontalOrganizationChart"/>
    <dgm:cxn modelId="{8907D8B7-C6D8-42B9-95EA-50E1C3362417}" type="presParOf" srcId="{43AFB478-E0E3-428C-83F6-4F51577780E7}" destId="{C134028D-295D-4943-AF66-0A293C48C00F}" srcOrd="0" destOrd="0" presId="urn:microsoft.com/office/officeart/2009/3/layout/HorizontalOrganizationChart"/>
    <dgm:cxn modelId="{C36887D4-9214-46B7-BE21-A302F30E40E5}" type="presParOf" srcId="{43AFB478-E0E3-428C-83F6-4F51577780E7}" destId="{E2B55AB2-5C34-4F31-B331-C0C6D8A62B53}" srcOrd="1" destOrd="0" presId="urn:microsoft.com/office/officeart/2009/3/layout/HorizontalOrganizationChart"/>
    <dgm:cxn modelId="{070C6F01-61B9-4176-89E2-41A4DBE49B1C}" type="presParOf" srcId="{5735D505-A0F9-4BFD-9300-0333B0C32D2B}" destId="{AE955D40-E1EF-46C1-B326-4964E1E2ABBB}" srcOrd="1" destOrd="0" presId="urn:microsoft.com/office/officeart/2009/3/layout/HorizontalOrganizationChart"/>
    <dgm:cxn modelId="{DAB25815-B0C6-4C94-99B4-EC21D62E27C7}" type="presParOf" srcId="{5735D505-A0F9-4BFD-9300-0333B0C32D2B}" destId="{A34E3C33-1CAC-4600-AC75-12B480136920}" srcOrd="2" destOrd="0" presId="urn:microsoft.com/office/officeart/2009/3/layout/HorizontalOrganizationChart"/>
    <dgm:cxn modelId="{A79C2566-3655-469F-A97B-A877FE54D678}" type="presParOf" srcId="{432EE5E2-CA8C-4844-9515-7E371B3566E6}" destId="{D3A25724-3D2D-46A2-9157-3EBB7F154713}" srcOrd="2" destOrd="0" presId="urn:microsoft.com/office/officeart/2009/3/layout/HorizontalOrganizationChart"/>
    <dgm:cxn modelId="{7B9617E5-0E32-45B6-A397-0FDE9A03CCBE}" type="presParOf" srcId="{97BA44D5-0381-4FC1-82A8-FEF736186151}" destId="{8DB21668-30A1-4B97-B45F-593C7EA9B200}" srcOrd="4" destOrd="0" presId="urn:microsoft.com/office/officeart/2009/3/layout/HorizontalOrganizationChart"/>
    <dgm:cxn modelId="{C58BCDEE-F0FB-4468-8F2F-7CBA188518FF}" type="presParOf" srcId="{97BA44D5-0381-4FC1-82A8-FEF736186151}" destId="{7EA53B5D-5630-461D-92E6-99BAC376D6A9}" srcOrd="5" destOrd="0" presId="urn:microsoft.com/office/officeart/2009/3/layout/HorizontalOrganizationChart"/>
    <dgm:cxn modelId="{2F71E1AF-7954-44A5-89AE-D07DCD285262}" type="presParOf" srcId="{7EA53B5D-5630-461D-92E6-99BAC376D6A9}" destId="{337A4A8F-F6B5-4D17-9933-EAB31A161B15}" srcOrd="0" destOrd="0" presId="urn:microsoft.com/office/officeart/2009/3/layout/HorizontalOrganizationChart"/>
    <dgm:cxn modelId="{27A6FB1B-E069-4842-B637-F25F51B6F602}" type="presParOf" srcId="{337A4A8F-F6B5-4D17-9933-EAB31A161B15}" destId="{E507E546-341F-41E2-B983-423557D6E082}" srcOrd="0" destOrd="0" presId="urn:microsoft.com/office/officeart/2009/3/layout/HorizontalOrganizationChart"/>
    <dgm:cxn modelId="{A960895E-E056-4EE7-94F0-318F13F9E815}" type="presParOf" srcId="{337A4A8F-F6B5-4D17-9933-EAB31A161B15}" destId="{5DD2924F-7A34-4319-82D1-1B696496738D}" srcOrd="1" destOrd="0" presId="urn:microsoft.com/office/officeart/2009/3/layout/HorizontalOrganizationChart"/>
    <dgm:cxn modelId="{D066C804-C8E0-492A-809A-F3B025AB652E}" type="presParOf" srcId="{7EA53B5D-5630-461D-92E6-99BAC376D6A9}" destId="{DA763F79-269A-4F43-A925-809E4F695C5D}" srcOrd="1" destOrd="0" presId="urn:microsoft.com/office/officeart/2009/3/layout/HorizontalOrganizationChart"/>
    <dgm:cxn modelId="{87A677E1-BC27-4291-AE12-C739B2356EAC}" type="presParOf" srcId="{DA763F79-269A-4F43-A925-809E4F695C5D}" destId="{5CC65E54-843F-4FC8-931B-D75B2ED7072C}" srcOrd="0" destOrd="0" presId="urn:microsoft.com/office/officeart/2009/3/layout/HorizontalOrganizationChart"/>
    <dgm:cxn modelId="{21A34DCD-604D-4C66-AD1B-E332FD927036}" type="presParOf" srcId="{DA763F79-269A-4F43-A925-809E4F695C5D}" destId="{C7E6712B-4EDF-452B-9FBA-841A3EE6C725}" srcOrd="1" destOrd="0" presId="urn:microsoft.com/office/officeart/2009/3/layout/HorizontalOrganizationChart"/>
    <dgm:cxn modelId="{44E9A460-4EB8-47E9-9206-33F2C5FB5F7A}" type="presParOf" srcId="{C7E6712B-4EDF-452B-9FBA-841A3EE6C725}" destId="{1D102913-B0B0-41B2-A47A-5E2D3EEF30FC}" srcOrd="0" destOrd="0" presId="urn:microsoft.com/office/officeart/2009/3/layout/HorizontalOrganizationChart"/>
    <dgm:cxn modelId="{8749BC8D-B52A-4BFD-8CBD-6F8FB52A9B4E}" type="presParOf" srcId="{1D102913-B0B0-41B2-A47A-5E2D3EEF30FC}" destId="{EB3B1439-284B-4CC1-A224-C4497D5440C8}" srcOrd="0" destOrd="0" presId="urn:microsoft.com/office/officeart/2009/3/layout/HorizontalOrganizationChart"/>
    <dgm:cxn modelId="{641A93F8-BD63-49FB-8AFB-8BCE92EF7566}" type="presParOf" srcId="{1D102913-B0B0-41B2-A47A-5E2D3EEF30FC}" destId="{2844F593-8FC6-4B6F-8C8D-6214E56DE252}" srcOrd="1" destOrd="0" presId="urn:microsoft.com/office/officeart/2009/3/layout/HorizontalOrganizationChart"/>
    <dgm:cxn modelId="{7040F281-B5EB-4CE6-A895-5B616B3D3B12}" type="presParOf" srcId="{C7E6712B-4EDF-452B-9FBA-841A3EE6C725}" destId="{9DF986EB-7CF0-47D3-8B73-5935BE90A9D4}" srcOrd="1" destOrd="0" presId="urn:microsoft.com/office/officeart/2009/3/layout/HorizontalOrganizationChart"/>
    <dgm:cxn modelId="{6D297EE4-B81C-474B-84ED-954F006C41C7}" type="presParOf" srcId="{C7E6712B-4EDF-452B-9FBA-841A3EE6C725}" destId="{DDF56801-7809-4516-89DA-0FE59796308D}" srcOrd="2" destOrd="0" presId="urn:microsoft.com/office/officeart/2009/3/layout/HorizontalOrganizationChart"/>
    <dgm:cxn modelId="{9EF0E2E4-5B9D-48C5-A5FB-7E791DDB3A79}" type="presParOf" srcId="{DA763F79-269A-4F43-A925-809E4F695C5D}" destId="{22733F83-39E5-4A5D-BE40-F1EC68759C55}" srcOrd="2" destOrd="0" presId="urn:microsoft.com/office/officeart/2009/3/layout/HorizontalOrganizationChart"/>
    <dgm:cxn modelId="{B363483E-3020-427C-9C24-0146A3CF16C4}" type="presParOf" srcId="{DA763F79-269A-4F43-A925-809E4F695C5D}" destId="{2B2173AC-E232-417A-9670-BF81605A0C19}" srcOrd="3" destOrd="0" presId="urn:microsoft.com/office/officeart/2009/3/layout/HorizontalOrganizationChart"/>
    <dgm:cxn modelId="{BCA93B83-96C2-4EDC-AE5E-0F581920BAD7}" type="presParOf" srcId="{2B2173AC-E232-417A-9670-BF81605A0C19}" destId="{9149873E-4E91-4D9B-8211-19408DC92C01}" srcOrd="0" destOrd="0" presId="urn:microsoft.com/office/officeart/2009/3/layout/HorizontalOrganizationChart"/>
    <dgm:cxn modelId="{F76D7F9F-4A24-44A1-BB9F-76D2613829CA}" type="presParOf" srcId="{9149873E-4E91-4D9B-8211-19408DC92C01}" destId="{E7408660-2C1C-459F-BFEF-A7C0CFF5329A}" srcOrd="0" destOrd="0" presId="urn:microsoft.com/office/officeart/2009/3/layout/HorizontalOrganizationChart"/>
    <dgm:cxn modelId="{67DC47D0-A5B3-4D50-9512-C9BF228F1180}" type="presParOf" srcId="{9149873E-4E91-4D9B-8211-19408DC92C01}" destId="{A896DA3D-F773-4F4D-A667-9AD041BFFDED}" srcOrd="1" destOrd="0" presId="urn:microsoft.com/office/officeart/2009/3/layout/HorizontalOrganizationChart"/>
    <dgm:cxn modelId="{2FD49860-7EB5-4981-BFF4-45DCCF3E1039}" type="presParOf" srcId="{2B2173AC-E232-417A-9670-BF81605A0C19}" destId="{7BCFF908-D55C-44DE-8522-08B5623A2150}" srcOrd="1" destOrd="0" presId="urn:microsoft.com/office/officeart/2009/3/layout/HorizontalOrganizationChart"/>
    <dgm:cxn modelId="{C3467E17-B254-4787-922C-06B33305A8A2}" type="presParOf" srcId="{2B2173AC-E232-417A-9670-BF81605A0C19}" destId="{47A0C1C8-4980-4F48-A7E3-3A9676974A91}" srcOrd="2" destOrd="0" presId="urn:microsoft.com/office/officeart/2009/3/layout/HorizontalOrganizationChart"/>
    <dgm:cxn modelId="{3E71A26E-365D-489F-9B39-16E5341F0312}" type="presParOf" srcId="{7EA53B5D-5630-461D-92E6-99BAC376D6A9}" destId="{5D02C4CA-A3B3-4861-8212-6BA4513B213F}" srcOrd="2" destOrd="0" presId="urn:microsoft.com/office/officeart/2009/3/layout/HorizontalOrganizationChart"/>
    <dgm:cxn modelId="{784E8156-4C25-4E87-8523-40707B1F60D2}" type="presParOf" srcId="{97BA44D5-0381-4FC1-82A8-FEF736186151}" destId="{0AEA63BF-E5EF-4683-B58F-9CBD194E1344}" srcOrd="6" destOrd="0" presId="urn:microsoft.com/office/officeart/2009/3/layout/HorizontalOrganizationChart"/>
    <dgm:cxn modelId="{3FCE2A94-D72D-4971-BFE7-B6403B3D0A89}" type="presParOf" srcId="{97BA44D5-0381-4FC1-82A8-FEF736186151}" destId="{84A190F3-0308-4367-A60D-979C44F2F3B3}" srcOrd="7" destOrd="0" presId="urn:microsoft.com/office/officeart/2009/3/layout/HorizontalOrganizationChart"/>
    <dgm:cxn modelId="{7DF05C3B-3C66-4A70-A270-F61D6BE9ADB1}" type="presParOf" srcId="{84A190F3-0308-4367-A60D-979C44F2F3B3}" destId="{480225C1-1EC6-471B-BA21-15B245FD1EA8}" srcOrd="0" destOrd="0" presId="urn:microsoft.com/office/officeart/2009/3/layout/HorizontalOrganizationChart"/>
    <dgm:cxn modelId="{9204B1E9-D6EE-4154-95EB-057E73D94B51}" type="presParOf" srcId="{480225C1-1EC6-471B-BA21-15B245FD1EA8}" destId="{D8729621-52B6-44F9-9CB5-9EB269C3C58B}" srcOrd="0" destOrd="0" presId="urn:microsoft.com/office/officeart/2009/3/layout/HorizontalOrganizationChart"/>
    <dgm:cxn modelId="{51EAAE7B-2572-4AFA-93C4-92EC85B12F7E}" type="presParOf" srcId="{480225C1-1EC6-471B-BA21-15B245FD1EA8}" destId="{CAA4D479-1B5F-451A-998A-EF3973AFD22D}" srcOrd="1" destOrd="0" presId="urn:microsoft.com/office/officeart/2009/3/layout/HorizontalOrganizationChart"/>
    <dgm:cxn modelId="{DF58BD78-A78C-40D9-BB81-7405A4A30746}" type="presParOf" srcId="{84A190F3-0308-4367-A60D-979C44F2F3B3}" destId="{02425AA0-A549-4DA3-9EE8-C980E165AEB0}" srcOrd="1" destOrd="0" presId="urn:microsoft.com/office/officeart/2009/3/layout/HorizontalOrganizationChart"/>
    <dgm:cxn modelId="{02993115-6C8B-4CAB-8766-5058A835B88A}" type="presParOf" srcId="{02425AA0-A549-4DA3-9EE8-C980E165AEB0}" destId="{6B7D7943-C2B0-432A-A197-C71B62D74158}" srcOrd="0" destOrd="0" presId="urn:microsoft.com/office/officeart/2009/3/layout/HorizontalOrganizationChart"/>
    <dgm:cxn modelId="{DC8E15B2-3DB7-4BB2-8D0E-E1F394A99B6B}" type="presParOf" srcId="{02425AA0-A549-4DA3-9EE8-C980E165AEB0}" destId="{E0A8CDA8-AE49-4E0E-B275-887231EDF846}" srcOrd="1" destOrd="0" presId="urn:microsoft.com/office/officeart/2009/3/layout/HorizontalOrganizationChart"/>
    <dgm:cxn modelId="{E92933F3-6561-4D69-BDA7-57DD7AA06802}" type="presParOf" srcId="{E0A8CDA8-AE49-4E0E-B275-887231EDF846}" destId="{88D25CF4-247C-4482-9023-2B0C1F21CC29}" srcOrd="0" destOrd="0" presId="urn:microsoft.com/office/officeart/2009/3/layout/HorizontalOrganizationChart"/>
    <dgm:cxn modelId="{C8894DFF-D0A1-4749-8771-D8E67268CD9D}" type="presParOf" srcId="{88D25CF4-247C-4482-9023-2B0C1F21CC29}" destId="{8BF4AFE1-87C3-477D-B184-E446B06AB6C5}" srcOrd="0" destOrd="0" presId="urn:microsoft.com/office/officeart/2009/3/layout/HorizontalOrganizationChart"/>
    <dgm:cxn modelId="{5F2228F8-9ABB-4A79-8869-F03FE84E9D9E}" type="presParOf" srcId="{88D25CF4-247C-4482-9023-2B0C1F21CC29}" destId="{0F2E45B2-ED3A-4397-8D4A-8BCF100DD6A0}" srcOrd="1" destOrd="0" presId="urn:microsoft.com/office/officeart/2009/3/layout/HorizontalOrganizationChart"/>
    <dgm:cxn modelId="{3BA67F6C-AFB8-41AA-A2C6-216D2FF95972}" type="presParOf" srcId="{E0A8CDA8-AE49-4E0E-B275-887231EDF846}" destId="{E943AE2E-0B4D-4C8D-B978-72643BC6FEAD}" srcOrd="1" destOrd="0" presId="urn:microsoft.com/office/officeart/2009/3/layout/HorizontalOrganizationChart"/>
    <dgm:cxn modelId="{F317D9C6-8338-47C2-97C6-E789DA6A0BAC}" type="presParOf" srcId="{E0A8CDA8-AE49-4E0E-B275-887231EDF846}" destId="{38000253-8FC6-4A0A-B6A0-AB5E1ABA4C0C}" srcOrd="2" destOrd="0" presId="urn:microsoft.com/office/officeart/2009/3/layout/HorizontalOrganizationChart"/>
    <dgm:cxn modelId="{E42BCA1C-AF56-4391-8EF4-3D9E0D3767AB}" type="presParOf" srcId="{02425AA0-A549-4DA3-9EE8-C980E165AEB0}" destId="{6EC94B98-3C8D-4DA9-AE05-E78A374831C9}" srcOrd="2" destOrd="0" presId="urn:microsoft.com/office/officeart/2009/3/layout/HorizontalOrganizationChart"/>
    <dgm:cxn modelId="{7CC0E554-B670-4A75-80B6-482331BFF91E}" type="presParOf" srcId="{02425AA0-A549-4DA3-9EE8-C980E165AEB0}" destId="{A946ED0A-D3C1-40AB-8081-CA04189F024A}" srcOrd="3" destOrd="0" presId="urn:microsoft.com/office/officeart/2009/3/layout/HorizontalOrganizationChart"/>
    <dgm:cxn modelId="{E6768D87-341A-4F14-A5BD-11A118BB2140}" type="presParOf" srcId="{A946ED0A-D3C1-40AB-8081-CA04189F024A}" destId="{32983E76-FD10-4EE3-98D7-B2561C046478}" srcOrd="0" destOrd="0" presId="urn:microsoft.com/office/officeart/2009/3/layout/HorizontalOrganizationChart"/>
    <dgm:cxn modelId="{D2712FC1-EABB-4F2A-A30C-BD5304895811}" type="presParOf" srcId="{32983E76-FD10-4EE3-98D7-B2561C046478}" destId="{CD487E24-30F1-47AE-99E4-D0150355D105}" srcOrd="0" destOrd="0" presId="urn:microsoft.com/office/officeart/2009/3/layout/HorizontalOrganizationChart"/>
    <dgm:cxn modelId="{73FF38CC-466C-4D1A-A325-0AC4492149E9}" type="presParOf" srcId="{32983E76-FD10-4EE3-98D7-B2561C046478}" destId="{F9FD766B-148E-4CAE-9EC0-3F82460831B9}" srcOrd="1" destOrd="0" presId="urn:microsoft.com/office/officeart/2009/3/layout/HorizontalOrganizationChart"/>
    <dgm:cxn modelId="{3DEE0ABD-0E22-480B-ACED-0887E1D51B16}" type="presParOf" srcId="{A946ED0A-D3C1-40AB-8081-CA04189F024A}" destId="{14148D27-780B-4D47-8A1E-6B7BA8B270EA}" srcOrd="1" destOrd="0" presId="urn:microsoft.com/office/officeart/2009/3/layout/HorizontalOrganizationChart"/>
    <dgm:cxn modelId="{2DEAA19B-C0AD-499A-9E54-55A637F08338}" type="presParOf" srcId="{A946ED0A-D3C1-40AB-8081-CA04189F024A}" destId="{C4849F44-F09A-4FB3-B169-689E5EE4F766}" srcOrd="2" destOrd="0" presId="urn:microsoft.com/office/officeart/2009/3/layout/HorizontalOrganizationChart"/>
    <dgm:cxn modelId="{73495372-F823-4F6F-8742-32667033F894}" type="presParOf" srcId="{84A190F3-0308-4367-A60D-979C44F2F3B3}" destId="{05E2F3B4-0FE8-4077-A654-3DFF53CBBF42}" srcOrd="2" destOrd="0" presId="urn:microsoft.com/office/officeart/2009/3/layout/HorizontalOrganizationChart"/>
    <dgm:cxn modelId="{6C0FD04D-E428-41E3-BFFB-DA72CA742F94}" type="presParOf" srcId="{4D71FC8B-2F53-48E4-8AE0-6B581D5F47DD}" destId="{9CB7FE73-DB12-4E67-B741-235BB1E0A4F1}" srcOrd="2" destOrd="0" presId="urn:microsoft.com/office/officeart/2009/3/layout/HorizontalOrganizationChart"/>
    <dgm:cxn modelId="{88210D36-AE83-4138-85FC-F31F645147B9}" type="presParOf" srcId="{514F8A07-946D-4F57-A0D7-06E5C11F1E6E}" destId="{42740579-E4C4-47C7-9AB5-7823EF939D7C}" srcOrd="2" destOrd="0" presId="urn:microsoft.com/office/officeart/2009/3/layout/HorizontalOrganizationChart"/>
    <dgm:cxn modelId="{06B56BB2-3541-4BEC-9F24-7E34B672DD34}" type="presParOf" srcId="{514F8A07-946D-4F57-A0D7-06E5C11F1E6E}" destId="{A6CFF3D3-2731-45B9-A9F8-E78CDA4A424E}" srcOrd="3" destOrd="0" presId="urn:microsoft.com/office/officeart/2009/3/layout/HorizontalOrganizationChart"/>
    <dgm:cxn modelId="{B7F7245B-B7FF-4BED-9663-1C4E8C2692A8}" type="presParOf" srcId="{A6CFF3D3-2731-45B9-A9F8-E78CDA4A424E}" destId="{E27F6C5E-E3F1-4739-B18A-3B0CCA982C72}" srcOrd="0" destOrd="0" presId="urn:microsoft.com/office/officeart/2009/3/layout/HorizontalOrganizationChart"/>
    <dgm:cxn modelId="{51C2EE1B-BB31-48BB-8924-11A5F555FC23}" type="presParOf" srcId="{E27F6C5E-E3F1-4739-B18A-3B0CCA982C72}" destId="{44D7675D-7565-4C09-AD4F-6D65256D8768}" srcOrd="0" destOrd="0" presId="urn:microsoft.com/office/officeart/2009/3/layout/HorizontalOrganizationChart"/>
    <dgm:cxn modelId="{420CDE0A-97E9-4F7C-B698-38980C98B4A4}" type="presParOf" srcId="{E27F6C5E-E3F1-4739-B18A-3B0CCA982C72}" destId="{30BE193C-187A-48DD-8498-80E71BE1A655}" srcOrd="1" destOrd="0" presId="urn:microsoft.com/office/officeart/2009/3/layout/HorizontalOrganizationChart"/>
    <dgm:cxn modelId="{91761970-0A0A-49BB-B6E9-CF5A6BE632E6}" type="presParOf" srcId="{A6CFF3D3-2731-45B9-A9F8-E78CDA4A424E}" destId="{0F5CF1ED-F45A-431B-845D-509D8A461E05}" srcOrd="1" destOrd="0" presId="urn:microsoft.com/office/officeart/2009/3/layout/HorizontalOrganizationChart"/>
    <dgm:cxn modelId="{6EFB42D3-E0BC-4FEB-BBF1-20F395198741}" type="presParOf" srcId="{0F5CF1ED-F45A-431B-845D-509D8A461E05}" destId="{E167613D-721C-422D-AEEA-5F12DEF4F635}" srcOrd="0" destOrd="0" presId="urn:microsoft.com/office/officeart/2009/3/layout/HorizontalOrganizationChart"/>
    <dgm:cxn modelId="{AA20664C-715A-4BB7-AD65-12B8E18751FF}" type="presParOf" srcId="{0F5CF1ED-F45A-431B-845D-509D8A461E05}" destId="{69E6C108-B180-459F-880B-A9E2BAB5EF79}" srcOrd="1" destOrd="0" presId="urn:microsoft.com/office/officeart/2009/3/layout/HorizontalOrganizationChart"/>
    <dgm:cxn modelId="{2D7FADA7-F79E-40B7-9E29-BC703979677D}" type="presParOf" srcId="{69E6C108-B180-459F-880B-A9E2BAB5EF79}" destId="{219C0F88-F278-42A7-9B0E-1A9FF8E80FAE}" srcOrd="0" destOrd="0" presId="urn:microsoft.com/office/officeart/2009/3/layout/HorizontalOrganizationChart"/>
    <dgm:cxn modelId="{CD0C70A9-4B50-4CF1-87FB-EADE08B4C814}" type="presParOf" srcId="{219C0F88-F278-42A7-9B0E-1A9FF8E80FAE}" destId="{8163CDD8-1314-40EA-9AC2-3B445E470982}" srcOrd="0" destOrd="0" presId="urn:microsoft.com/office/officeart/2009/3/layout/HorizontalOrganizationChart"/>
    <dgm:cxn modelId="{549B0FDB-5FDE-450C-8CF3-5ABD8E1AF083}" type="presParOf" srcId="{219C0F88-F278-42A7-9B0E-1A9FF8E80FAE}" destId="{CE14D04D-49C1-4647-B301-A49A511E7817}" srcOrd="1" destOrd="0" presId="urn:microsoft.com/office/officeart/2009/3/layout/HorizontalOrganizationChart"/>
    <dgm:cxn modelId="{3E359579-6210-45D1-83CA-D281A686FA10}" type="presParOf" srcId="{69E6C108-B180-459F-880B-A9E2BAB5EF79}" destId="{CEC76852-7144-4740-A7B3-1761D137F10C}" srcOrd="1" destOrd="0" presId="urn:microsoft.com/office/officeart/2009/3/layout/HorizontalOrganizationChart"/>
    <dgm:cxn modelId="{4A0BA45F-7915-4BEB-BE41-8F4B6DE6A56E}" type="presParOf" srcId="{CEC76852-7144-4740-A7B3-1761D137F10C}" destId="{ACA18090-B2E5-481D-9314-B3C1BC73A44B}" srcOrd="0" destOrd="0" presId="urn:microsoft.com/office/officeart/2009/3/layout/HorizontalOrganizationChart"/>
    <dgm:cxn modelId="{C089A226-F144-4A76-A615-93947A115472}" type="presParOf" srcId="{CEC76852-7144-4740-A7B3-1761D137F10C}" destId="{8EC3B9DC-F5FD-4913-9F16-1579A8B4610F}" srcOrd="1" destOrd="0" presId="urn:microsoft.com/office/officeart/2009/3/layout/HorizontalOrganizationChart"/>
    <dgm:cxn modelId="{60CED94F-399C-4780-9FD6-A646B7DBB8D0}" type="presParOf" srcId="{8EC3B9DC-F5FD-4913-9F16-1579A8B4610F}" destId="{44D9A0D1-A8AC-4495-87FC-48A90487D9CE}" srcOrd="0" destOrd="0" presId="urn:microsoft.com/office/officeart/2009/3/layout/HorizontalOrganizationChart"/>
    <dgm:cxn modelId="{4E04CA7E-E240-4292-9AF3-16C8CD7535AB}" type="presParOf" srcId="{44D9A0D1-A8AC-4495-87FC-48A90487D9CE}" destId="{18D3C94F-D79C-407D-AC71-04D7EA905957}" srcOrd="0" destOrd="0" presId="urn:microsoft.com/office/officeart/2009/3/layout/HorizontalOrganizationChart"/>
    <dgm:cxn modelId="{9FA8954D-55AE-49BE-BB5B-2E987125B7D5}" type="presParOf" srcId="{44D9A0D1-A8AC-4495-87FC-48A90487D9CE}" destId="{CA3ECAEC-400E-40A6-AE68-D98655CC496F}" srcOrd="1" destOrd="0" presId="urn:microsoft.com/office/officeart/2009/3/layout/HorizontalOrganizationChart"/>
    <dgm:cxn modelId="{A14197F0-C610-4DBA-A2A3-E33247711D81}" type="presParOf" srcId="{8EC3B9DC-F5FD-4913-9F16-1579A8B4610F}" destId="{E6A1A15D-BF20-4839-9851-E5C0D695D6F8}" srcOrd="1" destOrd="0" presId="urn:microsoft.com/office/officeart/2009/3/layout/HorizontalOrganizationChart"/>
    <dgm:cxn modelId="{65BD8154-20C7-4E2C-8180-87EB36FC6BE3}" type="presParOf" srcId="{8EC3B9DC-F5FD-4913-9F16-1579A8B4610F}" destId="{70C1063D-4611-439F-BF71-08C1E194F5F5}" srcOrd="2" destOrd="0" presId="urn:microsoft.com/office/officeart/2009/3/layout/HorizontalOrganizationChart"/>
    <dgm:cxn modelId="{4339F224-E635-46F8-AD18-4C784BAA8131}" type="presParOf" srcId="{CEC76852-7144-4740-A7B3-1761D137F10C}" destId="{EA2F2C44-84F7-46BC-A0A0-9EB7CC070833}" srcOrd="2" destOrd="0" presId="urn:microsoft.com/office/officeart/2009/3/layout/HorizontalOrganizationChart"/>
    <dgm:cxn modelId="{888D7051-029E-4F4E-8BC2-B359E78D6295}" type="presParOf" srcId="{CEC76852-7144-4740-A7B3-1761D137F10C}" destId="{C42A4509-7F12-4170-8E09-4A545FD96937}" srcOrd="3" destOrd="0" presId="urn:microsoft.com/office/officeart/2009/3/layout/HorizontalOrganizationChart"/>
    <dgm:cxn modelId="{62A3D908-6A89-4966-82E6-41E82DDC08A9}" type="presParOf" srcId="{C42A4509-7F12-4170-8E09-4A545FD96937}" destId="{29C777CE-46E8-4A0F-9E2E-CC40D5AFB482}" srcOrd="0" destOrd="0" presId="urn:microsoft.com/office/officeart/2009/3/layout/HorizontalOrganizationChart"/>
    <dgm:cxn modelId="{9819A382-58EF-4296-BED4-58F7B7AB5794}" type="presParOf" srcId="{29C777CE-46E8-4A0F-9E2E-CC40D5AFB482}" destId="{F8ED3D31-F2DC-4B2D-BC04-C32C0F579A35}" srcOrd="0" destOrd="0" presId="urn:microsoft.com/office/officeart/2009/3/layout/HorizontalOrganizationChart"/>
    <dgm:cxn modelId="{00A30202-DE48-4589-916B-C1616739D4D4}" type="presParOf" srcId="{29C777CE-46E8-4A0F-9E2E-CC40D5AFB482}" destId="{C089DD2F-3D33-44A3-9AC8-D84EE2FF5D0C}" srcOrd="1" destOrd="0" presId="urn:microsoft.com/office/officeart/2009/3/layout/HorizontalOrganizationChart"/>
    <dgm:cxn modelId="{326A6EC0-8D9D-471E-9F85-1ABCE222CBA2}" type="presParOf" srcId="{C42A4509-7F12-4170-8E09-4A545FD96937}" destId="{D40DF3C2-B615-47A1-B681-D4F056853FFB}" srcOrd="1" destOrd="0" presId="urn:microsoft.com/office/officeart/2009/3/layout/HorizontalOrganizationChart"/>
    <dgm:cxn modelId="{051A633E-BFD3-44A8-9488-F685A9122B2F}" type="presParOf" srcId="{C42A4509-7F12-4170-8E09-4A545FD96937}" destId="{9C78C10E-A68F-463E-87C2-B69C21BF894B}" srcOrd="2" destOrd="0" presId="urn:microsoft.com/office/officeart/2009/3/layout/HorizontalOrganizationChart"/>
    <dgm:cxn modelId="{F622B73B-4BEB-4C25-BF71-25A55FC64761}" type="presParOf" srcId="{69E6C108-B180-459F-880B-A9E2BAB5EF79}" destId="{72EB9022-20BB-4825-9569-2F2A9CF3D3CB}" srcOrd="2" destOrd="0" presId="urn:microsoft.com/office/officeart/2009/3/layout/HorizontalOrganizationChart"/>
    <dgm:cxn modelId="{F9E5CD12-A274-4DD0-A732-20B41E66DFE5}" type="presParOf" srcId="{0F5CF1ED-F45A-431B-845D-509D8A461E05}" destId="{8493764E-B54A-4701-8DFC-0DA3AED86CC4}" srcOrd="2" destOrd="0" presId="urn:microsoft.com/office/officeart/2009/3/layout/HorizontalOrganizationChart"/>
    <dgm:cxn modelId="{8407B408-D2CF-4AD9-9BA5-FB8E44123EEF}" type="presParOf" srcId="{0F5CF1ED-F45A-431B-845D-509D8A461E05}" destId="{BCF7F63B-D5BD-423E-B255-35CD8B368120}" srcOrd="3" destOrd="0" presId="urn:microsoft.com/office/officeart/2009/3/layout/HorizontalOrganizationChart"/>
    <dgm:cxn modelId="{00DADD50-644F-4B51-8929-11F77EAACE90}" type="presParOf" srcId="{BCF7F63B-D5BD-423E-B255-35CD8B368120}" destId="{42C3C69F-EF85-4174-88EF-DAAA8EA32452}" srcOrd="0" destOrd="0" presId="urn:microsoft.com/office/officeart/2009/3/layout/HorizontalOrganizationChart"/>
    <dgm:cxn modelId="{8B03C85A-E2DF-4F58-912E-83889D900D90}" type="presParOf" srcId="{42C3C69F-EF85-4174-88EF-DAAA8EA32452}" destId="{0AB23801-47C0-4CBD-99E8-2408B86B743D}" srcOrd="0" destOrd="0" presId="urn:microsoft.com/office/officeart/2009/3/layout/HorizontalOrganizationChart"/>
    <dgm:cxn modelId="{B5DDE1A7-C5A6-43F4-B865-0A739E8951D7}" type="presParOf" srcId="{42C3C69F-EF85-4174-88EF-DAAA8EA32452}" destId="{87A6378D-43CF-4EFA-A07F-0AF094C37D67}" srcOrd="1" destOrd="0" presId="urn:microsoft.com/office/officeart/2009/3/layout/HorizontalOrganizationChart"/>
    <dgm:cxn modelId="{9D6CCB48-8613-4F77-A706-2D6802C71635}" type="presParOf" srcId="{BCF7F63B-D5BD-423E-B255-35CD8B368120}" destId="{4CD50CD2-B227-4E28-B57F-F7B184DB2B70}" srcOrd="1" destOrd="0" presId="urn:microsoft.com/office/officeart/2009/3/layout/HorizontalOrganizationChart"/>
    <dgm:cxn modelId="{73B4A580-A9B5-4404-802E-03BB628DBABC}" type="presParOf" srcId="{4CD50CD2-B227-4E28-B57F-F7B184DB2B70}" destId="{EAC64DCA-7FF4-4353-9450-39A7BC11081F}" srcOrd="0" destOrd="0" presId="urn:microsoft.com/office/officeart/2009/3/layout/HorizontalOrganizationChart"/>
    <dgm:cxn modelId="{8955EDA7-8B97-40B2-B4AA-9D6455786E6D}" type="presParOf" srcId="{4CD50CD2-B227-4E28-B57F-F7B184DB2B70}" destId="{BF677C29-776D-4997-BC5A-B6EF75E0CCFF}" srcOrd="1" destOrd="0" presId="urn:microsoft.com/office/officeart/2009/3/layout/HorizontalOrganizationChart"/>
    <dgm:cxn modelId="{E6B3891A-ABD2-4862-B148-106476505234}" type="presParOf" srcId="{BF677C29-776D-4997-BC5A-B6EF75E0CCFF}" destId="{BF7222BD-1D5C-47BF-B26B-0F7317FA1829}" srcOrd="0" destOrd="0" presId="urn:microsoft.com/office/officeart/2009/3/layout/HorizontalOrganizationChart"/>
    <dgm:cxn modelId="{5291535D-7EE1-467D-A765-2A26E38E826E}" type="presParOf" srcId="{BF7222BD-1D5C-47BF-B26B-0F7317FA1829}" destId="{6BF6826C-2254-4158-A9E7-30AB6AF49B63}" srcOrd="0" destOrd="0" presId="urn:microsoft.com/office/officeart/2009/3/layout/HorizontalOrganizationChart"/>
    <dgm:cxn modelId="{88692571-E7CC-49F5-8C70-347994643618}" type="presParOf" srcId="{BF7222BD-1D5C-47BF-B26B-0F7317FA1829}" destId="{CA38FDB5-7DA7-4304-AEBD-FAF7F52F63E5}" srcOrd="1" destOrd="0" presId="urn:microsoft.com/office/officeart/2009/3/layout/HorizontalOrganizationChart"/>
    <dgm:cxn modelId="{0C5ADFF4-4EE3-46F6-9BDC-281A552D2827}" type="presParOf" srcId="{BF677C29-776D-4997-BC5A-B6EF75E0CCFF}" destId="{012842E1-7E2F-47A7-8C37-00F4F318DD99}" srcOrd="1" destOrd="0" presId="urn:microsoft.com/office/officeart/2009/3/layout/HorizontalOrganizationChart"/>
    <dgm:cxn modelId="{D01EE51A-66EC-45B3-A542-E84E21FC9F7B}" type="presParOf" srcId="{BF677C29-776D-4997-BC5A-B6EF75E0CCFF}" destId="{F93F1CB3-D7CA-4AD5-8850-57E2F04D2E6B}" srcOrd="2" destOrd="0" presId="urn:microsoft.com/office/officeart/2009/3/layout/HorizontalOrganizationChart"/>
    <dgm:cxn modelId="{957AE3D3-A98F-4774-8EFF-D799779EAFD3}" type="presParOf" srcId="{4CD50CD2-B227-4E28-B57F-F7B184DB2B70}" destId="{90F4BD04-BE6C-400B-8B15-946E5BDBFD15}" srcOrd="2" destOrd="0" presId="urn:microsoft.com/office/officeart/2009/3/layout/HorizontalOrganizationChart"/>
    <dgm:cxn modelId="{4E2A9087-D03F-4212-B899-03876A4E0CF7}" type="presParOf" srcId="{4CD50CD2-B227-4E28-B57F-F7B184DB2B70}" destId="{3F3B5AC1-98C7-4B37-B79C-3C755A2CCAEB}" srcOrd="3" destOrd="0" presId="urn:microsoft.com/office/officeart/2009/3/layout/HorizontalOrganizationChart"/>
    <dgm:cxn modelId="{41AD0B97-C0DD-4481-901F-66F90ECAB578}" type="presParOf" srcId="{3F3B5AC1-98C7-4B37-B79C-3C755A2CCAEB}" destId="{19B0FD46-BCCA-4690-A7C9-01A85F936F21}" srcOrd="0" destOrd="0" presId="urn:microsoft.com/office/officeart/2009/3/layout/HorizontalOrganizationChart"/>
    <dgm:cxn modelId="{C2B6DB43-0C12-479D-ABE0-0E48A23985F1}" type="presParOf" srcId="{19B0FD46-BCCA-4690-A7C9-01A85F936F21}" destId="{3043AC5D-BD32-4AD1-8162-432AFA5D676D}" srcOrd="0" destOrd="0" presId="urn:microsoft.com/office/officeart/2009/3/layout/HorizontalOrganizationChart"/>
    <dgm:cxn modelId="{C8A6BB77-09EF-4553-BA56-9B1C2919FECA}" type="presParOf" srcId="{19B0FD46-BCCA-4690-A7C9-01A85F936F21}" destId="{CC69F78C-5832-4AC5-97CC-C6B931859D46}" srcOrd="1" destOrd="0" presId="urn:microsoft.com/office/officeart/2009/3/layout/HorizontalOrganizationChart"/>
    <dgm:cxn modelId="{3BA127FD-769C-4DEB-A8AD-B10E23631F12}" type="presParOf" srcId="{3F3B5AC1-98C7-4B37-B79C-3C755A2CCAEB}" destId="{6639ADC4-D6FA-4B72-B10A-8D69290BBD04}" srcOrd="1" destOrd="0" presId="urn:microsoft.com/office/officeart/2009/3/layout/HorizontalOrganizationChart"/>
    <dgm:cxn modelId="{6BB5E530-D397-4163-8F7C-38D3D21EA8FA}" type="presParOf" srcId="{3F3B5AC1-98C7-4B37-B79C-3C755A2CCAEB}" destId="{023FDBB6-BEE4-408C-8783-8544AB984A36}" srcOrd="2" destOrd="0" presId="urn:microsoft.com/office/officeart/2009/3/layout/HorizontalOrganizationChart"/>
    <dgm:cxn modelId="{ADD521F7-E66B-4EDC-B88D-E3ADB9ECFEEE}" type="presParOf" srcId="{BCF7F63B-D5BD-423E-B255-35CD8B368120}" destId="{6BCDA7DB-C233-432A-BE25-8BB7CF2A3DBA}" srcOrd="2" destOrd="0" presId="urn:microsoft.com/office/officeart/2009/3/layout/HorizontalOrganizationChart"/>
    <dgm:cxn modelId="{D17BFFAC-C9A3-46BB-AE61-F3D1454FD360}" type="presParOf" srcId="{0F5CF1ED-F45A-431B-845D-509D8A461E05}" destId="{45463D01-AAE7-4380-AA27-7082394FEE93}" srcOrd="4" destOrd="0" presId="urn:microsoft.com/office/officeart/2009/3/layout/HorizontalOrganizationChart"/>
    <dgm:cxn modelId="{E00354FC-D493-4248-A23B-51175CC26620}" type="presParOf" srcId="{0F5CF1ED-F45A-431B-845D-509D8A461E05}" destId="{8D69BDFE-4D22-4A2F-A01D-CBB5F8795D3F}" srcOrd="5" destOrd="0" presId="urn:microsoft.com/office/officeart/2009/3/layout/HorizontalOrganizationChart"/>
    <dgm:cxn modelId="{0D2533FB-9DF4-4E4F-80F6-EBDE7FCC1A80}" type="presParOf" srcId="{8D69BDFE-4D22-4A2F-A01D-CBB5F8795D3F}" destId="{25663BA4-123D-47B0-94C6-C18558C5A7FD}" srcOrd="0" destOrd="0" presId="urn:microsoft.com/office/officeart/2009/3/layout/HorizontalOrganizationChart"/>
    <dgm:cxn modelId="{E36669A2-CDD1-4472-8074-2E200031C225}" type="presParOf" srcId="{25663BA4-123D-47B0-94C6-C18558C5A7FD}" destId="{FFC74CF6-B312-4EC9-951A-9A55CB234D93}" srcOrd="0" destOrd="0" presId="urn:microsoft.com/office/officeart/2009/3/layout/HorizontalOrganizationChart"/>
    <dgm:cxn modelId="{E017A6E1-CDDE-4C60-98C5-BD988700165F}" type="presParOf" srcId="{25663BA4-123D-47B0-94C6-C18558C5A7FD}" destId="{E06BA75C-FCF2-471F-841E-08B1EC74B2C4}" srcOrd="1" destOrd="0" presId="urn:microsoft.com/office/officeart/2009/3/layout/HorizontalOrganizationChart"/>
    <dgm:cxn modelId="{0E7779AE-58F3-4F51-A683-89D243103FF9}" type="presParOf" srcId="{8D69BDFE-4D22-4A2F-A01D-CBB5F8795D3F}" destId="{3488D006-605C-43F1-A6FF-262A0FD7E9A7}" srcOrd="1" destOrd="0" presId="urn:microsoft.com/office/officeart/2009/3/layout/HorizontalOrganizationChart"/>
    <dgm:cxn modelId="{214DFFDC-0103-43C8-92E3-87261FA7DD6B}" type="presParOf" srcId="{3488D006-605C-43F1-A6FF-262A0FD7E9A7}" destId="{0A5979F6-C4B9-4105-B829-46B414E16EA4}" srcOrd="0" destOrd="0" presId="urn:microsoft.com/office/officeart/2009/3/layout/HorizontalOrganizationChart"/>
    <dgm:cxn modelId="{A8047BF8-2396-46C3-BC3D-0EE88E84927A}" type="presParOf" srcId="{3488D006-605C-43F1-A6FF-262A0FD7E9A7}" destId="{9F86E41C-5AA9-4A42-8620-E6B7B1AC1759}" srcOrd="1" destOrd="0" presId="urn:microsoft.com/office/officeart/2009/3/layout/HorizontalOrganizationChart"/>
    <dgm:cxn modelId="{B3A023D3-8BB2-4EBA-A32F-C6FDFB716C7C}" type="presParOf" srcId="{9F86E41C-5AA9-4A42-8620-E6B7B1AC1759}" destId="{609A5A12-150B-4AF7-ABFF-3F0EF66DD31C}" srcOrd="0" destOrd="0" presId="urn:microsoft.com/office/officeart/2009/3/layout/HorizontalOrganizationChart"/>
    <dgm:cxn modelId="{33E8B3B1-4F52-4A71-8319-78FB29840AF2}" type="presParOf" srcId="{609A5A12-150B-4AF7-ABFF-3F0EF66DD31C}" destId="{C2F833C3-BA51-40B7-892E-195795816773}" srcOrd="0" destOrd="0" presId="urn:microsoft.com/office/officeart/2009/3/layout/HorizontalOrganizationChart"/>
    <dgm:cxn modelId="{E0A964A8-01F0-43F9-B14B-EB477C9450EA}" type="presParOf" srcId="{609A5A12-150B-4AF7-ABFF-3F0EF66DD31C}" destId="{B1DFC061-1773-4C62-883B-D631A59B7330}" srcOrd="1" destOrd="0" presId="urn:microsoft.com/office/officeart/2009/3/layout/HorizontalOrganizationChart"/>
    <dgm:cxn modelId="{5630A03C-5321-485F-9A33-9272040FCDCE}" type="presParOf" srcId="{9F86E41C-5AA9-4A42-8620-E6B7B1AC1759}" destId="{A4874E12-0E6F-4211-B849-9B85BA99C72D}" srcOrd="1" destOrd="0" presId="urn:microsoft.com/office/officeart/2009/3/layout/HorizontalOrganizationChart"/>
    <dgm:cxn modelId="{12D1479E-2F5E-4A30-B4B3-020214BEB750}" type="presParOf" srcId="{9F86E41C-5AA9-4A42-8620-E6B7B1AC1759}" destId="{99FAD8B8-8BE1-467B-9710-69A974A20752}" srcOrd="2" destOrd="0" presId="urn:microsoft.com/office/officeart/2009/3/layout/HorizontalOrganizationChart"/>
    <dgm:cxn modelId="{412DD52E-D3A3-428A-A2CA-0E5F5F6191B0}" type="presParOf" srcId="{3488D006-605C-43F1-A6FF-262A0FD7E9A7}" destId="{F0F46614-2DAF-4777-8BBF-11E9AF69092B}" srcOrd="2" destOrd="0" presId="urn:microsoft.com/office/officeart/2009/3/layout/HorizontalOrganizationChart"/>
    <dgm:cxn modelId="{355B5956-1F5C-41A0-B16D-CB93A367C7CE}" type="presParOf" srcId="{3488D006-605C-43F1-A6FF-262A0FD7E9A7}" destId="{0E4F9E63-4D05-4507-8F90-0AF3B52FF2C9}" srcOrd="3" destOrd="0" presId="urn:microsoft.com/office/officeart/2009/3/layout/HorizontalOrganizationChart"/>
    <dgm:cxn modelId="{A3CF9BB7-1B53-4673-84D5-3A1F22591CFB}" type="presParOf" srcId="{0E4F9E63-4D05-4507-8F90-0AF3B52FF2C9}" destId="{3C2A08D0-47B9-404D-AADD-779F7A806619}" srcOrd="0" destOrd="0" presId="urn:microsoft.com/office/officeart/2009/3/layout/HorizontalOrganizationChart"/>
    <dgm:cxn modelId="{790A94FA-97D5-4506-829A-8EA330F311B9}" type="presParOf" srcId="{3C2A08D0-47B9-404D-AADD-779F7A806619}" destId="{EFB36634-A8C1-4509-9418-83A6C3F49708}" srcOrd="0" destOrd="0" presId="urn:microsoft.com/office/officeart/2009/3/layout/HorizontalOrganizationChart"/>
    <dgm:cxn modelId="{FC38B16F-97E7-454C-8C17-9B8F9401B836}" type="presParOf" srcId="{3C2A08D0-47B9-404D-AADD-779F7A806619}" destId="{65B04DFA-448B-47DC-8121-EE36900423A7}" srcOrd="1" destOrd="0" presId="urn:microsoft.com/office/officeart/2009/3/layout/HorizontalOrganizationChart"/>
    <dgm:cxn modelId="{8E7A7781-43E3-49B0-B6CC-370EAE046AE1}" type="presParOf" srcId="{0E4F9E63-4D05-4507-8F90-0AF3B52FF2C9}" destId="{D99E7020-C694-4657-ADF0-589ADC818305}" srcOrd="1" destOrd="0" presId="urn:microsoft.com/office/officeart/2009/3/layout/HorizontalOrganizationChart"/>
    <dgm:cxn modelId="{AD55C4E8-ED72-4C59-AC44-5805594F31ED}" type="presParOf" srcId="{0E4F9E63-4D05-4507-8F90-0AF3B52FF2C9}" destId="{4A344365-C93A-4639-AFB0-EBCE04936C48}" srcOrd="2" destOrd="0" presId="urn:microsoft.com/office/officeart/2009/3/layout/HorizontalOrganizationChart"/>
    <dgm:cxn modelId="{EFCF44B4-80E6-42D9-88D7-D3697AF1EC1A}" type="presParOf" srcId="{8D69BDFE-4D22-4A2F-A01D-CBB5F8795D3F}" destId="{63244894-FCC1-49A2-8DC6-DF020B4582D5}" srcOrd="2" destOrd="0" presId="urn:microsoft.com/office/officeart/2009/3/layout/HorizontalOrganizationChart"/>
    <dgm:cxn modelId="{2B35A25E-2E9A-4535-83C5-AC42D7F6B7A9}" type="presParOf" srcId="{0F5CF1ED-F45A-431B-845D-509D8A461E05}" destId="{2DE4B057-79BA-4856-AC46-8651C37CC384}" srcOrd="6" destOrd="0" presId="urn:microsoft.com/office/officeart/2009/3/layout/HorizontalOrganizationChart"/>
    <dgm:cxn modelId="{4EA1A1D6-244B-46A1-A3DD-C134589D6A63}" type="presParOf" srcId="{0F5CF1ED-F45A-431B-845D-509D8A461E05}" destId="{4F408275-2EC6-4737-BA67-0103CA9F8D55}" srcOrd="7" destOrd="0" presId="urn:microsoft.com/office/officeart/2009/3/layout/HorizontalOrganizationChart"/>
    <dgm:cxn modelId="{EA7BAC98-D0A0-4F74-A973-2A426414C8A6}" type="presParOf" srcId="{4F408275-2EC6-4737-BA67-0103CA9F8D55}" destId="{027112E8-7A69-4CD6-8442-AD1F2F6C934A}" srcOrd="0" destOrd="0" presId="urn:microsoft.com/office/officeart/2009/3/layout/HorizontalOrganizationChart"/>
    <dgm:cxn modelId="{BBED8BCF-96F0-4E23-B5FC-49065AB3ED64}" type="presParOf" srcId="{027112E8-7A69-4CD6-8442-AD1F2F6C934A}" destId="{10410936-56F4-4F8E-91A4-B3F8DD9BAA7D}" srcOrd="0" destOrd="0" presId="urn:microsoft.com/office/officeart/2009/3/layout/HorizontalOrganizationChart"/>
    <dgm:cxn modelId="{80EE4183-DAAC-40A9-AB26-D298FE9D9773}" type="presParOf" srcId="{027112E8-7A69-4CD6-8442-AD1F2F6C934A}" destId="{CF860874-C679-4D38-A176-E8D59D715AF5}" srcOrd="1" destOrd="0" presId="urn:microsoft.com/office/officeart/2009/3/layout/HorizontalOrganizationChart"/>
    <dgm:cxn modelId="{82E945FF-B3E9-4074-B940-6BD1202B4103}" type="presParOf" srcId="{4F408275-2EC6-4737-BA67-0103CA9F8D55}" destId="{BBC3EDC3-EDE4-4637-B1DC-D01C0487840E}" srcOrd="1" destOrd="0" presId="urn:microsoft.com/office/officeart/2009/3/layout/HorizontalOrganizationChart"/>
    <dgm:cxn modelId="{8C63C3A0-A27D-49D4-96D1-B70517D6DDF8}" type="presParOf" srcId="{BBC3EDC3-EDE4-4637-B1DC-D01C0487840E}" destId="{9B4CF97E-C9D0-4798-BB82-60665DB6AB67}" srcOrd="0" destOrd="0" presId="urn:microsoft.com/office/officeart/2009/3/layout/HorizontalOrganizationChart"/>
    <dgm:cxn modelId="{D2CE64B3-8260-419F-A76D-F3506F37A84D}" type="presParOf" srcId="{BBC3EDC3-EDE4-4637-B1DC-D01C0487840E}" destId="{2A278C62-8FBB-4F64-AD6B-786FFD017D49}" srcOrd="1" destOrd="0" presId="urn:microsoft.com/office/officeart/2009/3/layout/HorizontalOrganizationChart"/>
    <dgm:cxn modelId="{B4B37857-754A-478C-B324-EBCFA45DF16E}" type="presParOf" srcId="{2A278C62-8FBB-4F64-AD6B-786FFD017D49}" destId="{4BA5F476-5575-4E11-BC4A-78D52395D6F8}" srcOrd="0" destOrd="0" presId="urn:microsoft.com/office/officeart/2009/3/layout/HorizontalOrganizationChart"/>
    <dgm:cxn modelId="{16AAEA11-FBD8-43EC-A86F-B2B2A82DCE4E}" type="presParOf" srcId="{4BA5F476-5575-4E11-BC4A-78D52395D6F8}" destId="{00FBE106-9172-4603-9338-7862B00CA92F}" srcOrd="0" destOrd="0" presId="urn:microsoft.com/office/officeart/2009/3/layout/HorizontalOrganizationChart"/>
    <dgm:cxn modelId="{1888FFBF-30D2-4919-BE2A-9A3AB1666BD6}" type="presParOf" srcId="{4BA5F476-5575-4E11-BC4A-78D52395D6F8}" destId="{595A61E1-6129-45E9-8D4D-4CEF868B9AAC}" srcOrd="1" destOrd="0" presId="urn:microsoft.com/office/officeart/2009/3/layout/HorizontalOrganizationChart"/>
    <dgm:cxn modelId="{0272A443-C9A5-4C50-836D-DB165E268983}" type="presParOf" srcId="{2A278C62-8FBB-4F64-AD6B-786FFD017D49}" destId="{B6CD7352-82D2-42D1-92BF-88696D5CF3D0}" srcOrd="1" destOrd="0" presId="urn:microsoft.com/office/officeart/2009/3/layout/HorizontalOrganizationChart"/>
    <dgm:cxn modelId="{84096E9B-DB7A-4C5A-A2C4-B9F62ABED67F}" type="presParOf" srcId="{2A278C62-8FBB-4F64-AD6B-786FFD017D49}" destId="{D53E8A96-C1B7-43CD-B24E-610B18DAAB99}" srcOrd="2" destOrd="0" presId="urn:microsoft.com/office/officeart/2009/3/layout/HorizontalOrganizationChart"/>
    <dgm:cxn modelId="{6A8E1DBF-91CE-4DBE-AAF1-F8777C32A21A}" type="presParOf" srcId="{BBC3EDC3-EDE4-4637-B1DC-D01C0487840E}" destId="{9706AF02-FD0D-4576-B671-50B5DE336A01}" srcOrd="2" destOrd="0" presId="urn:microsoft.com/office/officeart/2009/3/layout/HorizontalOrganizationChart"/>
    <dgm:cxn modelId="{61A14B65-B54A-4A4E-BD52-BBF9014C0C01}" type="presParOf" srcId="{BBC3EDC3-EDE4-4637-B1DC-D01C0487840E}" destId="{61BE4E4D-0D0B-42A3-99A0-944DA7F7550F}" srcOrd="3" destOrd="0" presId="urn:microsoft.com/office/officeart/2009/3/layout/HorizontalOrganizationChart"/>
    <dgm:cxn modelId="{350E8B8D-BA44-4C22-974B-52CA843D295E}" type="presParOf" srcId="{61BE4E4D-0D0B-42A3-99A0-944DA7F7550F}" destId="{9271BE2E-85D7-4F84-8418-5FDE4EC35ED8}" srcOrd="0" destOrd="0" presId="urn:microsoft.com/office/officeart/2009/3/layout/HorizontalOrganizationChart"/>
    <dgm:cxn modelId="{7700EA44-1DF2-4B24-AF8E-BB4F107119DD}" type="presParOf" srcId="{9271BE2E-85D7-4F84-8418-5FDE4EC35ED8}" destId="{9F337554-7935-401A-A5A5-4352C914E523}" srcOrd="0" destOrd="0" presId="urn:microsoft.com/office/officeart/2009/3/layout/HorizontalOrganizationChart"/>
    <dgm:cxn modelId="{EEDE5CBC-6F04-4CFF-AB5E-6E8DFE7A1CF4}" type="presParOf" srcId="{9271BE2E-85D7-4F84-8418-5FDE4EC35ED8}" destId="{66B868FA-30A2-46EE-8591-796B34957FC7}" srcOrd="1" destOrd="0" presId="urn:microsoft.com/office/officeart/2009/3/layout/HorizontalOrganizationChart"/>
    <dgm:cxn modelId="{1ADB1877-6C31-4462-BA1F-B4B2E2ECD358}" type="presParOf" srcId="{61BE4E4D-0D0B-42A3-99A0-944DA7F7550F}" destId="{BA276DB8-293D-4ACE-B7F4-B3650AB4E8EF}" srcOrd="1" destOrd="0" presId="urn:microsoft.com/office/officeart/2009/3/layout/HorizontalOrganizationChart"/>
    <dgm:cxn modelId="{A3CD2041-6FE9-46A7-AD5C-B04C03A6487F}" type="presParOf" srcId="{61BE4E4D-0D0B-42A3-99A0-944DA7F7550F}" destId="{30CBC0A8-7F73-42B6-9354-FC52C75DAB79}" srcOrd="2" destOrd="0" presId="urn:microsoft.com/office/officeart/2009/3/layout/HorizontalOrganizationChart"/>
    <dgm:cxn modelId="{D5142DF5-D4B1-4174-A2D7-288B491B228F}" type="presParOf" srcId="{4F408275-2EC6-4737-BA67-0103CA9F8D55}" destId="{2CC7889B-64C5-4EB6-ACD6-6BBC656E6345}" srcOrd="2" destOrd="0" presId="urn:microsoft.com/office/officeart/2009/3/layout/HorizontalOrganizationChart"/>
    <dgm:cxn modelId="{41894045-ECAD-4B9D-82AF-86C87FD339F5}" type="presParOf" srcId="{A6CFF3D3-2731-45B9-A9F8-E78CDA4A424E}" destId="{3AA46891-39C4-4600-B88D-3A25D8968719}" srcOrd="2" destOrd="0" presId="urn:microsoft.com/office/officeart/2009/3/layout/HorizontalOrganizationChart"/>
    <dgm:cxn modelId="{373C7F8B-3D28-4302-8697-6CD7EB355337}" type="presParOf" srcId="{8C7B6DF0-52A4-4600-BB85-0A1DE129A1AE}" destId="{66568AF9-559F-43E8-9EC9-E00BF1455634}" srcOrd="2" destOrd="0" presId="urn:microsoft.com/office/officeart/2009/3/layout/HorizontalOrganizationChart"/>
    <dgm:cxn modelId="{BE8E358C-142E-4580-BA01-4474166B2F9F}" type="presParOf" srcId="{48BD8F8A-31F5-4215-8704-AA7EC2ABA533}" destId="{3C20CB49-F540-427A-BFE7-6DBDC5689587}" srcOrd="2" destOrd="0" presId="urn:microsoft.com/office/officeart/2009/3/layout/HorizontalOrganizationChart"/>
    <dgm:cxn modelId="{017D6B7D-1290-4066-BAD2-E64FC95B5B39}" type="presParOf" srcId="{48BD8F8A-31F5-4215-8704-AA7EC2ABA533}" destId="{9128EF35-5D7D-4E06-AB41-0971A0EB8966}" srcOrd="3" destOrd="0" presId="urn:microsoft.com/office/officeart/2009/3/layout/HorizontalOrganizationChart"/>
    <dgm:cxn modelId="{E0107ED8-5A15-453D-BBCE-02102B033164}" type="presParOf" srcId="{9128EF35-5D7D-4E06-AB41-0971A0EB8966}" destId="{AA3DF53B-AE70-4373-AF64-94EA6EEC401A}" srcOrd="0" destOrd="0" presId="urn:microsoft.com/office/officeart/2009/3/layout/HorizontalOrganizationChart"/>
    <dgm:cxn modelId="{1D515325-7C9E-476A-BB8E-2E136B3F1677}" type="presParOf" srcId="{AA3DF53B-AE70-4373-AF64-94EA6EEC401A}" destId="{19C4D92B-E3A5-42A6-B4BD-E3D7920259A6}" srcOrd="0" destOrd="0" presId="urn:microsoft.com/office/officeart/2009/3/layout/HorizontalOrganizationChart"/>
    <dgm:cxn modelId="{CE0542BA-0831-4A7F-B2C6-FEDC9E6D500B}" type="presParOf" srcId="{AA3DF53B-AE70-4373-AF64-94EA6EEC401A}" destId="{79656BB0-FE5A-4DA5-B111-42D070F76B82}" srcOrd="1" destOrd="0" presId="urn:microsoft.com/office/officeart/2009/3/layout/HorizontalOrganizationChart"/>
    <dgm:cxn modelId="{3B86BC17-24B1-43EF-A708-7F954CFE5360}" type="presParOf" srcId="{9128EF35-5D7D-4E06-AB41-0971A0EB8966}" destId="{F3BB08E4-46FE-4A9C-9441-9E0220D68570}" srcOrd="1" destOrd="0" presId="urn:microsoft.com/office/officeart/2009/3/layout/HorizontalOrganizationChart"/>
    <dgm:cxn modelId="{81F1D626-7384-424D-B53F-7DAB282B1949}" type="presParOf" srcId="{F3BB08E4-46FE-4A9C-9441-9E0220D68570}" destId="{DC7EB32C-7F8C-41A3-8DFD-EE1718B9A990}" srcOrd="0" destOrd="0" presId="urn:microsoft.com/office/officeart/2009/3/layout/HorizontalOrganizationChart"/>
    <dgm:cxn modelId="{F07E21E8-53F3-4739-9F45-508D4C17217D}" type="presParOf" srcId="{F3BB08E4-46FE-4A9C-9441-9E0220D68570}" destId="{937EF4C0-77A0-4F02-8922-D77EF4E48CAC}" srcOrd="1" destOrd="0" presId="urn:microsoft.com/office/officeart/2009/3/layout/HorizontalOrganizationChart"/>
    <dgm:cxn modelId="{51B50019-7C73-4E1E-9882-8E19FA114889}" type="presParOf" srcId="{937EF4C0-77A0-4F02-8922-D77EF4E48CAC}" destId="{76D6EA5A-31A7-474C-87E6-ACF7B292EEED}" srcOrd="0" destOrd="0" presId="urn:microsoft.com/office/officeart/2009/3/layout/HorizontalOrganizationChart"/>
    <dgm:cxn modelId="{73A0D23A-3BEA-4B84-A9C1-B290A8ACE30C}" type="presParOf" srcId="{76D6EA5A-31A7-474C-87E6-ACF7B292EEED}" destId="{D7E7FB58-2589-466F-A531-3FB24487D0F1}" srcOrd="0" destOrd="0" presId="urn:microsoft.com/office/officeart/2009/3/layout/HorizontalOrganizationChart"/>
    <dgm:cxn modelId="{AF8E1249-E0E1-4ADB-BC66-EA488B8466BD}" type="presParOf" srcId="{76D6EA5A-31A7-474C-87E6-ACF7B292EEED}" destId="{40A5D16F-5DA4-445D-A1E7-9E28A573939B}" srcOrd="1" destOrd="0" presId="urn:microsoft.com/office/officeart/2009/3/layout/HorizontalOrganizationChart"/>
    <dgm:cxn modelId="{7C61467C-C99C-465F-B5C8-A5F7AAC87210}" type="presParOf" srcId="{937EF4C0-77A0-4F02-8922-D77EF4E48CAC}" destId="{53FABEA6-C660-473B-AF50-297A52D3C134}" srcOrd="1" destOrd="0" presId="urn:microsoft.com/office/officeart/2009/3/layout/HorizontalOrganizationChart"/>
    <dgm:cxn modelId="{64EAA02F-CFA9-485A-815F-FCCC0D092A9A}" type="presParOf" srcId="{937EF4C0-77A0-4F02-8922-D77EF4E48CAC}" destId="{64A39DF9-65A9-41A9-9685-F442DA2AA0DC}" srcOrd="2" destOrd="0" presId="urn:microsoft.com/office/officeart/2009/3/layout/HorizontalOrganizationChart"/>
    <dgm:cxn modelId="{0EE324E3-3428-4F77-9E7A-DD353C1CD88D}" type="presParOf" srcId="{F3BB08E4-46FE-4A9C-9441-9E0220D68570}" destId="{C46905D2-5E2F-4852-BA5D-4256FD52B340}" srcOrd="2" destOrd="0" presId="urn:microsoft.com/office/officeart/2009/3/layout/HorizontalOrganizationChart"/>
    <dgm:cxn modelId="{CC74B2FC-5D47-488D-BC62-C10567B8CCE2}" type="presParOf" srcId="{F3BB08E4-46FE-4A9C-9441-9E0220D68570}" destId="{0DB2ED51-9665-4B08-ABEE-5195035AA6A0}" srcOrd="3" destOrd="0" presId="urn:microsoft.com/office/officeart/2009/3/layout/HorizontalOrganizationChart"/>
    <dgm:cxn modelId="{EB9C1F22-0D9D-4BA6-BD0A-9327AC22DA18}" type="presParOf" srcId="{0DB2ED51-9665-4B08-ABEE-5195035AA6A0}" destId="{1229F536-2147-42B2-9C23-5A7283FB4E8A}" srcOrd="0" destOrd="0" presId="urn:microsoft.com/office/officeart/2009/3/layout/HorizontalOrganizationChart"/>
    <dgm:cxn modelId="{BEFBD7CB-1B13-425E-B238-8CD7EFB68F00}" type="presParOf" srcId="{1229F536-2147-42B2-9C23-5A7283FB4E8A}" destId="{7BAC9A7E-DB0D-45BB-A2FE-ACFF808C70B0}" srcOrd="0" destOrd="0" presId="urn:microsoft.com/office/officeart/2009/3/layout/HorizontalOrganizationChart"/>
    <dgm:cxn modelId="{4E67171F-8A5A-49A4-82F8-F0A7C9536C51}" type="presParOf" srcId="{1229F536-2147-42B2-9C23-5A7283FB4E8A}" destId="{AEEBB512-6D36-4980-88E3-A1C3147FDE48}" srcOrd="1" destOrd="0" presId="urn:microsoft.com/office/officeart/2009/3/layout/HorizontalOrganizationChart"/>
    <dgm:cxn modelId="{C1A693DC-9FE4-47F6-A280-65C99FC2CFCB}" type="presParOf" srcId="{0DB2ED51-9665-4B08-ABEE-5195035AA6A0}" destId="{55695BAE-C420-4584-89D1-933C5C159BDC}" srcOrd="1" destOrd="0" presId="urn:microsoft.com/office/officeart/2009/3/layout/HorizontalOrganizationChart"/>
    <dgm:cxn modelId="{160A73EF-ABEC-41BE-B4F7-AA7601DEBFC9}" type="presParOf" srcId="{0DB2ED51-9665-4B08-ABEE-5195035AA6A0}" destId="{2593992B-10E2-4714-80CA-D89A01272446}" srcOrd="2" destOrd="0" presId="urn:microsoft.com/office/officeart/2009/3/layout/HorizontalOrganizationChart"/>
    <dgm:cxn modelId="{9E3C9B21-7E81-4EE9-AA3B-C18E4BE5F2A5}" type="presParOf" srcId="{F3BB08E4-46FE-4A9C-9441-9E0220D68570}" destId="{2F831725-3911-4DC2-A2F3-C2BDEFEF859B}" srcOrd="4" destOrd="0" presId="urn:microsoft.com/office/officeart/2009/3/layout/HorizontalOrganizationChart"/>
    <dgm:cxn modelId="{A9D5F1EB-FAFE-4BCF-AB79-2CB2BCAA10BB}" type="presParOf" srcId="{F3BB08E4-46FE-4A9C-9441-9E0220D68570}" destId="{DA349454-12F9-4205-8A9D-E8E0DE1AEFA6}" srcOrd="5" destOrd="0" presId="urn:microsoft.com/office/officeart/2009/3/layout/HorizontalOrganizationChart"/>
    <dgm:cxn modelId="{2D3EC980-72CE-4652-BFB3-038DD3654A63}" type="presParOf" srcId="{DA349454-12F9-4205-8A9D-E8E0DE1AEFA6}" destId="{108E24A0-4DCE-4219-B831-C02AEDC2670A}" srcOrd="0" destOrd="0" presId="urn:microsoft.com/office/officeart/2009/3/layout/HorizontalOrganizationChart"/>
    <dgm:cxn modelId="{E6DF9D63-0569-4AAF-B7B9-4F40BF3EDE07}" type="presParOf" srcId="{108E24A0-4DCE-4219-B831-C02AEDC2670A}" destId="{31CEBA14-E3E9-4070-AD7C-F708FAB3CEFB}" srcOrd="0" destOrd="0" presId="urn:microsoft.com/office/officeart/2009/3/layout/HorizontalOrganizationChart"/>
    <dgm:cxn modelId="{D14D1626-68E8-4D7E-A967-6BCCDACF139D}" type="presParOf" srcId="{108E24A0-4DCE-4219-B831-C02AEDC2670A}" destId="{5F5A2A44-E1B1-4647-A214-EEA14BBF2DFC}" srcOrd="1" destOrd="0" presId="urn:microsoft.com/office/officeart/2009/3/layout/HorizontalOrganizationChart"/>
    <dgm:cxn modelId="{BEE75C28-68B5-4EE6-919B-08DC554ECAD6}" type="presParOf" srcId="{DA349454-12F9-4205-8A9D-E8E0DE1AEFA6}" destId="{A65D1A53-43E0-45DE-BFD6-42DD0277ADB4}" srcOrd="1" destOrd="0" presId="urn:microsoft.com/office/officeart/2009/3/layout/HorizontalOrganizationChart"/>
    <dgm:cxn modelId="{2B0F3B00-0BCD-4D9A-ABB1-55C8AC058921}" type="presParOf" srcId="{DA349454-12F9-4205-8A9D-E8E0DE1AEFA6}" destId="{7AB1358B-E983-40B9-9108-9AEEF5616485}" srcOrd="2" destOrd="0" presId="urn:microsoft.com/office/officeart/2009/3/layout/HorizontalOrganizationChart"/>
    <dgm:cxn modelId="{F4F4AB8A-DAEF-4289-8BC7-3051B25ABD12}" type="presParOf" srcId="{F3BB08E4-46FE-4A9C-9441-9E0220D68570}" destId="{9BFE0630-9882-427F-9FCC-DC632DEA3C0F}" srcOrd="6" destOrd="0" presId="urn:microsoft.com/office/officeart/2009/3/layout/HorizontalOrganizationChart"/>
    <dgm:cxn modelId="{E6A2771E-21C0-4226-A540-14A4F1234314}" type="presParOf" srcId="{F3BB08E4-46FE-4A9C-9441-9E0220D68570}" destId="{3D00A2DF-035F-49F4-BBB0-2FA1C6CA14C6}" srcOrd="7" destOrd="0" presId="urn:microsoft.com/office/officeart/2009/3/layout/HorizontalOrganizationChart"/>
    <dgm:cxn modelId="{905A9ADF-A86C-4CD7-B3F8-62D9EFA2B9CF}" type="presParOf" srcId="{3D00A2DF-035F-49F4-BBB0-2FA1C6CA14C6}" destId="{4D41CFAD-A80F-4570-AD59-4A6D1AD4FF7C}" srcOrd="0" destOrd="0" presId="urn:microsoft.com/office/officeart/2009/3/layout/HorizontalOrganizationChart"/>
    <dgm:cxn modelId="{D8D542AF-92B0-4671-91EE-76A7145783DF}" type="presParOf" srcId="{4D41CFAD-A80F-4570-AD59-4A6D1AD4FF7C}" destId="{7F859CCE-AFA8-483F-9001-CD013249E8F0}" srcOrd="0" destOrd="0" presId="urn:microsoft.com/office/officeart/2009/3/layout/HorizontalOrganizationChart"/>
    <dgm:cxn modelId="{C9D9D512-972C-4658-A415-1D2F8A9E5E11}" type="presParOf" srcId="{4D41CFAD-A80F-4570-AD59-4A6D1AD4FF7C}" destId="{4C2F5B27-B671-4652-A43E-9A2E6BAA2026}" srcOrd="1" destOrd="0" presId="urn:microsoft.com/office/officeart/2009/3/layout/HorizontalOrganizationChart"/>
    <dgm:cxn modelId="{B6B71A5D-7EFA-4EFC-8234-D3ABE67C1DD4}" type="presParOf" srcId="{3D00A2DF-035F-49F4-BBB0-2FA1C6CA14C6}" destId="{705D9C12-34C0-4C73-BB12-B0B8DD9BA4C8}" srcOrd="1" destOrd="0" presId="urn:microsoft.com/office/officeart/2009/3/layout/HorizontalOrganizationChart"/>
    <dgm:cxn modelId="{344BEA3C-A815-4BC6-ABC7-B138C91EE048}" type="presParOf" srcId="{705D9C12-34C0-4C73-BB12-B0B8DD9BA4C8}" destId="{142958B9-5A60-4439-87F7-517EA94682BA}" srcOrd="0" destOrd="0" presId="urn:microsoft.com/office/officeart/2009/3/layout/HorizontalOrganizationChart"/>
    <dgm:cxn modelId="{F20ED78E-155E-4C48-9C1E-C20D4CF947D6}" type="presParOf" srcId="{705D9C12-34C0-4C73-BB12-B0B8DD9BA4C8}" destId="{EB001195-428D-4AC3-9265-09C1B9339C9D}" srcOrd="1" destOrd="0" presId="urn:microsoft.com/office/officeart/2009/3/layout/HorizontalOrganizationChart"/>
    <dgm:cxn modelId="{6CE30180-A233-4F35-8C1B-32B9D0EDDAF7}" type="presParOf" srcId="{EB001195-428D-4AC3-9265-09C1B9339C9D}" destId="{E44635F1-B2A8-4B0F-9762-5AFDEA2BC92D}" srcOrd="0" destOrd="0" presId="urn:microsoft.com/office/officeart/2009/3/layout/HorizontalOrganizationChart"/>
    <dgm:cxn modelId="{096AF7B9-0F56-4F11-A685-6068260B808B}" type="presParOf" srcId="{E44635F1-B2A8-4B0F-9762-5AFDEA2BC92D}" destId="{EFB65D3F-6D7D-49FB-A718-84C8C3A074A5}" srcOrd="0" destOrd="0" presId="urn:microsoft.com/office/officeart/2009/3/layout/HorizontalOrganizationChart"/>
    <dgm:cxn modelId="{B1682751-B243-4B8A-9131-C910D41C6A87}" type="presParOf" srcId="{E44635F1-B2A8-4B0F-9762-5AFDEA2BC92D}" destId="{B1D580B1-A5AB-49E2-8904-048185A08549}" srcOrd="1" destOrd="0" presId="urn:microsoft.com/office/officeart/2009/3/layout/HorizontalOrganizationChart"/>
    <dgm:cxn modelId="{19C051A3-C7DF-4E6D-B710-F36C16731E9B}" type="presParOf" srcId="{EB001195-428D-4AC3-9265-09C1B9339C9D}" destId="{D9532E4C-FF38-44AC-9062-CFCBA7F4871E}" srcOrd="1" destOrd="0" presId="urn:microsoft.com/office/officeart/2009/3/layout/HorizontalOrganizationChart"/>
    <dgm:cxn modelId="{A88216CF-4451-4F2C-9E36-BFE5F2863A75}" type="presParOf" srcId="{D9532E4C-FF38-44AC-9062-CFCBA7F4871E}" destId="{83954227-9E2E-48CF-9951-0B33CCBD4D40}" srcOrd="0" destOrd="0" presId="urn:microsoft.com/office/officeart/2009/3/layout/HorizontalOrganizationChart"/>
    <dgm:cxn modelId="{587202AD-647B-48F8-985F-C480435048DA}" type="presParOf" srcId="{D9532E4C-FF38-44AC-9062-CFCBA7F4871E}" destId="{7F4C3423-D668-4072-B034-0FF533B270ED}" srcOrd="1" destOrd="0" presId="urn:microsoft.com/office/officeart/2009/3/layout/HorizontalOrganizationChart"/>
    <dgm:cxn modelId="{F8CBC0F0-1E69-4E7D-9E7D-53BC8E807E3A}" type="presParOf" srcId="{7F4C3423-D668-4072-B034-0FF533B270ED}" destId="{00D9F29E-A2AA-4655-AB63-B29D0D3793D9}" srcOrd="0" destOrd="0" presId="urn:microsoft.com/office/officeart/2009/3/layout/HorizontalOrganizationChart"/>
    <dgm:cxn modelId="{61D8C33E-B594-474A-95B3-9CF39D3497CC}" type="presParOf" srcId="{00D9F29E-A2AA-4655-AB63-B29D0D3793D9}" destId="{8354F520-E803-4025-9953-6485E43650B1}" srcOrd="0" destOrd="0" presId="urn:microsoft.com/office/officeart/2009/3/layout/HorizontalOrganizationChart"/>
    <dgm:cxn modelId="{F6C60729-5FA7-4C9B-9BE7-21369972254F}" type="presParOf" srcId="{00D9F29E-A2AA-4655-AB63-B29D0D3793D9}" destId="{0CE57E81-13F5-4DAD-8F09-C650D48D51C4}" srcOrd="1" destOrd="0" presId="urn:microsoft.com/office/officeart/2009/3/layout/HorizontalOrganizationChart"/>
    <dgm:cxn modelId="{58E9BADB-325D-47B4-8C26-B25A3A8AB471}" type="presParOf" srcId="{7F4C3423-D668-4072-B034-0FF533B270ED}" destId="{25AA2EA5-8DBA-4782-AE8C-615341035CF0}" srcOrd="1" destOrd="0" presId="urn:microsoft.com/office/officeart/2009/3/layout/HorizontalOrganizationChart"/>
    <dgm:cxn modelId="{794796E7-C62B-4A50-9E44-855FEE72060E}" type="presParOf" srcId="{7F4C3423-D668-4072-B034-0FF533B270ED}" destId="{8A83EEF2-EE67-4C46-8C40-20E60CC1F007}" srcOrd="2" destOrd="0" presId="urn:microsoft.com/office/officeart/2009/3/layout/HorizontalOrganizationChart"/>
    <dgm:cxn modelId="{5A85FB3E-4EE0-4020-9BBD-D6419D3F9C55}" type="presParOf" srcId="{D9532E4C-FF38-44AC-9062-CFCBA7F4871E}" destId="{53015DE4-D362-46FE-B2BC-E01972CC2A63}" srcOrd="2" destOrd="0" presId="urn:microsoft.com/office/officeart/2009/3/layout/HorizontalOrganizationChart"/>
    <dgm:cxn modelId="{2FADE6BA-2069-4A55-A37A-60EC8EE54E20}" type="presParOf" srcId="{D9532E4C-FF38-44AC-9062-CFCBA7F4871E}" destId="{5F40856B-70A2-4AB3-8120-536FD224561D}" srcOrd="3" destOrd="0" presId="urn:microsoft.com/office/officeart/2009/3/layout/HorizontalOrganizationChart"/>
    <dgm:cxn modelId="{1A6DBC23-E257-468F-9EEF-8E7EA3776165}" type="presParOf" srcId="{5F40856B-70A2-4AB3-8120-536FD224561D}" destId="{79EDDD4B-6A20-4D10-B857-50DC5B6466F8}" srcOrd="0" destOrd="0" presId="urn:microsoft.com/office/officeart/2009/3/layout/HorizontalOrganizationChart"/>
    <dgm:cxn modelId="{39C694B5-0410-42D8-A182-C377E3FFCA3E}" type="presParOf" srcId="{79EDDD4B-6A20-4D10-B857-50DC5B6466F8}" destId="{216BF2CE-BBB2-4700-875A-E6C5697CEA9A}" srcOrd="0" destOrd="0" presId="urn:microsoft.com/office/officeart/2009/3/layout/HorizontalOrganizationChart"/>
    <dgm:cxn modelId="{882F075C-F460-4AAC-8729-9D7104E63752}" type="presParOf" srcId="{79EDDD4B-6A20-4D10-B857-50DC5B6466F8}" destId="{72FE76A1-5505-4E8F-936D-A55105904D86}" srcOrd="1" destOrd="0" presId="urn:microsoft.com/office/officeart/2009/3/layout/HorizontalOrganizationChart"/>
    <dgm:cxn modelId="{E8ECBD8F-C1A3-4990-97BA-90D4E4559310}" type="presParOf" srcId="{5F40856B-70A2-4AB3-8120-536FD224561D}" destId="{032B35F3-CC14-415A-8DA2-6B567C2EA40B}" srcOrd="1" destOrd="0" presId="urn:microsoft.com/office/officeart/2009/3/layout/HorizontalOrganizationChart"/>
    <dgm:cxn modelId="{728DF915-CF75-4E56-9193-8AFBA234BB55}" type="presParOf" srcId="{5F40856B-70A2-4AB3-8120-536FD224561D}" destId="{0C7F0022-9193-42BC-A919-5B5D753995C6}" srcOrd="2" destOrd="0" presId="urn:microsoft.com/office/officeart/2009/3/layout/HorizontalOrganizationChart"/>
    <dgm:cxn modelId="{6CFB32F5-E4C9-47BF-B46B-7E6317C59EDA}" type="presParOf" srcId="{D9532E4C-FF38-44AC-9062-CFCBA7F4871E}" destId="{2032ECFD-FEE6-462D-AA98-C597EE547EA6}" srcOrd="4" destOrd="0" presId="urn:microsoft.com/office/officeart/2009/3/layout/HorizontalOrganizationChart"/>
    <dgm:cxn modelId="{1C2A748A-CBBC-4ECB-BE6F-63B5B5140B02}" type="presParOf" srcId="{D9532E4C-FF38-44AC-9062-CFCBA7F4871E}" destId="{BD113285-E7B9-4869-BA68-E91ACC380103}" srcOrd="5" destOrd="0" presId="urn:microsoft.com/office/officeart/2009/3/layout/HorizontalOrganizationChart"/>
    <dgm:cxn modelId="{26EA3DA4-2DFE-4DD4-ACCE-4C4E02ED1BFB}" type="presParOf" srcId="{BD113285-E7B9-4869-BA68-E91ACC380103}" destId="{F4F63EB4-2023-4558-8A2C-BE2BBAEE27DF}" srcOrd="0" destOrd="0" presId="urn:microsoft.com/office/officeart/2009/3/layout/HorizontalOrganizationChart"/>
    <dgm:cxn modelId="{52129BDD-02B5-459F-A378-9008BC57B7C9}" type="presParOf" srcId="{F4F63EB4-2023-4558-8A2C-BE2BBAEE27DF}" destId="{F815A22C-71C4-4572-8D2B-731AA3C97797}" srcOrd="0" destOrd="0" presId="urn:microsoft.com/office/officeart/2009/3/layout/HorizontalOrganizationChart"/>
    <dgm:cxn modelId="{A93AED4C-A6F4-4FDC-9756-0084D613D79C}" type="presParOf" srcId="{F4F63EB4-2023-4558-8A2C-BE2BBAEE27DF}" destId="{98B046B7-5238-420A-91D7-30CB4A05839E}" srcOrd="1" destOrd="0" presId="urn:microsoft.com/office/officeart/2009/3/layout/HorizontalOrganizationChart"/>
    <dgm:cxn modelId="{2B312312-EA60-4DAA-BFC7-B21B701CC8EC}" type="presParOf" srcId="{BD113285-E7B9-4869-BA68-E91ACC380103}" destId="{27BA933A-E62A-4422-AAEF-CDFF2C047CAE}" srcOrd="1" destOrd="0" presId="urn:microsoft.com/office/officeart/2009/3/layout/HorizontalOrganizationChart"/>
    <dgm:cxn modelId="{5D77EE20-B356-4483-A640-AB0C47769D47}" type="presParOf" srcId="{BD113285-E7B9-4869-BA68-E91ACC380103}" destId="{A454A9AD-1BE8-449C-8B23-368980B47639}" srcOrd="2" destOrd="0" presId="urn:microsoft.com/office/officeart/2009/3/layout/HorizontalOrganizationChart"/>
    <dgm:cxn modelId="{BB913B66-A72F-4DDF-8BCB-4C3F926FD0C7}" type="presParOf" srcId="{D9532E4C-FF38-44AC-9062-CFCBA7F4871E}" destId="{9C4DA411-6E95-4543-9AEB-2971EC93897B}" srcOrd="6" destOrd="0" presId="urn:microsoft.com/office/officeart/2009/3/layout/HorizontalOrganizationChart"/>
    <dgm:cxn modelId="{03B0C0B1-FB74-485E-9F8D-F011EDD2C59F}" type="presParOf" srcId="{D9532E4C-FF38-44AC-9062-CFCBA7F4871E}" destId="{993C9534-04C4-4D63-8C03-D1A52B7AF937}" srcOrd="7" destOrd="0" presId="urn:microsoft.com/office/officeart/2009/3/layout/HorizontalOrganizationChart"/>
    <dgm:cxn modelId="{18FB10B5-90AF-42FD-BAC5-1C0553ED5FB0}" type="presParOf" srcId="{993C9534-04C4-4D63-8C03-D1A52B7AF937}" destId="{427B3C4C-91EE-4F3C-8CAE-1C3E493E6282}" srcOrd="0" destOrd="0" presId="urn:microsoft.com/office/officeart/2009/3/layout/HorizontalOrganizationChart"/>
    <dgm:cxn modelId="{FE62AC56-FA67-452C-905C-43C15DF5F701}" type="presParOf" srcId="{427B3C4C-91EE-4F3C-8CAE-1C3E493E6282}" destId="{B0DF8820-00F9-468C-A8AF-F391C218B8C3}" srcOrd="0" destOrd="0" presId="urn:microsoft.com/office/officeart/2009/3/layout/HorizontalOrganizationChart"/>
    <dgm:cxn modelId="{A6AC2A55-35B4-4426-95F5-4BC3A7DFA6A0}" type="presParOf" srcId="{427B3C4C-91EE-4F3C-8CAE-1C3E493E6282}" destId="{9BADF39D-1F43-4A5F-90DE-D5522BCA8E29}" srcOrd="1" destOrd="0" presId="urn:microsoft.com/office/officeart/2009/3/layout/HorizontalOrganizationChart"/>
    <dgm:cxn modelId="{915D6C4A-0089-47BF-BFFE-9148ECEE3701}" type="presParOf" srcId="{993C9534-04C4-4D63-8C03-D1A52B7AF937}" destId="{1CD5E347-E1E1-4DBE-B630-CFD03688D0D2}" srcOrd="1" destOrd="0" presId="urn:microsoft.com/office/officeart/2009/3/layout/HorizontalOrganizationChart"/>
    <dgm:cxn modelId="{DD5069CE-1C0F-44A4-B22B-C3A6C7FF0466}" type="presParOf" srcId="{993C9534-04C4-4D63-8C03-D1A52B7AF937}" destId="{9EF1DE40-6760-47D3-A93F-33CF90F4528B}" srcOrd="2" destOrd="0" presId="urn:microsoft.com/office/officeart/2009/3/layout/HorizontalOrganizationChart"/>
    <dgm:cxn modelId="{66C8AA0A-4900-404D-AE1C-5BB8D5D239C5}" type="presParOf" srcId="{EB001195-428D-4AC3-9265-09C1B9339C9D}" destId="{6693E46B-0071-41BB-9D6D-26700086F90A}" srcOrd="2" destOrd="0" presId="urn:microsoft.com/office/officeart/2009/3/layout/HorizontalOrganizationChart"/>
    <dgm:cxn modelId="{E5A51567-88AA-4034-BE6B-94FA0C3F9209}" type="presParOf" srcId="{705D9C12-34C0-4C73-BB12-B0B8DD9BA4C8}" destId="{58D73F9E-B071-4AC9-906B-DF518613E990}" srcOrd="2" destOrd="0" presId="urn:microsoft.com/office/officeart/2009/3/layout/HorizontalOrganizationChart"/>
    <dgm:cxn modelId="{1383D35F-E4D4-42B1-BC17-4DC9F28FAD90}" type="presParOf" srcId="{705D9C12-34C0-4C73-BB12-B0B8DD9BA4C8}" destId="{5498F85B-1DDE-4AEE-8D1B-1D1F1A75A152}" srcOrd="3" destOrd="0" presId="urn:microsoft.com/office/officeart/2009/3/layout/HorizontalOrganizationChart"/>
    <dgm:cxn modelId="{0F2832F7-BA43-4FCD-B764-A1CC4AB217B3}" type="presParOf" srcId="{5498F85B-1DDE-4AEE-8D1B-1D1F1A75A152}" destId="{F770B700-C66B-45D5-BDB3-88788661B1A6}" srcOrd="0" destOrd="0" presId="urn:microsoft.com/office/officeart/2009/3/layout/HorizontalOrganizationChart"/>
    <dgm:cxn modelId="{5BEE7D14-F052-46A8-8EA2-3E61A3A7880E}" type="presParOf" srcId="{F770B700-C66B-45D5-BDB3-88788661B1A6}" destId="{29706950-F0E7-4A40-B042-9EA2A31AFA51}" srcOrd="0" destOrd="0" presId="urn:microsoft.com/office/officeart/2009/3/layout/HorizontalOrganizationChart"/>
    <dgm:cxn modelId="{F7EBEA61-AD45-4D78-82D1-F6EC9B60034C}" type="presParOf" srcId="{F770B700-C66B-45D5-BDB3-88788661B1A6}" destId="{6124E0B8-5CB9-4AFC-AE03-C9635E599958}" srcOrd="1" destOrd="0" presId="urn:microsoft.com/office/officeart/2009/3/layout/HorizontalOrganizationChart"/>
    <dgm:cxn modelId="{474A96EB-0640-4982-A992-0D069D605D5D}" type="presParOf" srcId="{5498F85B-1DDE-4AEE-8D1B-1D1F1A75A152}" destId="{69DD933E-7F86-4FAD-92D1-D77BE37A2389}" srcOrd="1" destOrd="0" presId="urn:microsoft.com/office/officeart/2009/3/layout/HorizontalOrganizationChart"/>
    <dgm:cxn modelId="{DF1589AC-69D6-4E6C-8A49-119985B9EF61}" type="presParOf" srcId="{69DD933E-7F86-4FAD-92D1-D77BE37A2389}" destId="{B28F50AB-340A-41B5-A754-9E1E03B14F37}" srcOrd="0" destOrd="0" presId="urn:microsoft.com/office/officeart/2009/3/layout/HorizontalOrganizationChart"/>
    <dgm:cxn modelId="{F821C216-AFF3-40AF-8BBC-C5B08CCB2BE2}" type="presParOf" srcId="{69DD933E-7F86-4FAD-92D1-D77BE37A2389}" destId="{4619EA8F-D523-4595-8370-05F9323B2AFE}" srcOrd="1" destOrd="0" presId="urn:microsoft.com/office/officeart/2009/3/layout/HorizontalOrganizationChart"/>
    <dgm:cxn modelId="{779D9954-5E5B-433C-A762-63BCD83A9AE7}" type="presParOf" srcId="{4619EA8F-D523-4595-8370-05F9323B2AFE}" destId="{25F04629-9F62-4000-9208-8F760701AC56}" srcOrd="0" destOrd="0" presId="urn:microsoft.com/office/officeart/2009/3/layout/HorizontalOrganizationChart"/>
    <dgm:cxn modelId="{34F817F2-AD61-4195-90FD-EB4F685C9600}" type="presParOf" srcId="{25F04629-9F62-4000-9208-8F760701AC56}" destId="{5EB6DE63-4046-4660-9BA4-9417CDD5EA77}" srcOrd="0" destOrd="0" presId="urn:microsoft.com/office/officeart/2009/3/layout/HorizontalOrganizationChart"/>
    <dgm:cxn modelId="{68FDBC9C-818F-4F97-8614-96A4A6767E08}" type="presParOf" srcId="{25F04629-9F62-4000-9208-8F760701AC56}" destId="{ED88DD24-6999-457E-9414-BF2AD7FBD9C7}" srcOrd="1" destOrd="0" presId="urn:microsoft.com/office/officeart/2009/3/layout/HorizontalOrganizationChart"/>
    <dgm:cxn modelId="{C1B1ADE6-4B73-4A06-A68B-66D7C00CB750}" type="presParOf" srcId="{4619EA8F-D523-4595-8370-05F9323B2AFE}" destId="{9ED72913-03DD-412E-9D7D-1AB5C328FF48}" srcOrd="1" destOrd="0" presId="urn:microsoft.com/office/officeart/2009/3/layout/HorizontalOrganizationChart"/>
    <dgm:cxn modelId="{E33E6038-B5E0-4A82-959C-B2D4FDBC0E58}" type="presParOf" srcId="{4619EA8F-D523-4595-8370-05F9323B2AFE}" destId="{9FA85BC7-D3D7-4525-87C0-0E898173F413}" srcOrd="2" destOrd="0" presId="urn:microsoft.com/office/officeart/2009/3/layout/HorizontalOrganizationChart"/>
    <dgm:cxn modelId="{7018647F-3018-4F26-AC3C-D24AE78A4A6E}" type="presParOf" srcId="{69DD933E-7F86-4FAD-92D1-D77BE37A2389}" destId="{D07F2CC6-618F-4B13-BD35-710971623D7F}" srcOrd="2" destOrd="0" presId="urn:microsoft.com/office/officeart/2009/3/layout/HorizontalOrganizationChart"/>
    <dgm:cxn modelId="{A3FF7004-393D-4D55-A866-81DF32289431}" type="presParOf" srcId="{69DD933E-7F86-4FAD-92D1-D77BE37A2389}" destId="{9767BB8B-E4D4-4F0F-B3EE-EE43240E5DDF}" srcOrd="3" destOrd="0" presId="urn:microsoft.com/office/officeart/2009/3/layout/HorizontalOrganizationChart"/>
    <dgm:cxn modelId="{27AA5A2A-343D-47A1-B1BE-92A23BBA9E0C}" type="presParOf" srcId="{9767BB8B-E4D4-4F0F-B3EE-EE43240E5DDF}" destId="{D60BA4B0-70FB-4216-A585-DD8947A97F13}" srcOrd="0" destOrd="0" presId="urn:microsoft.com/office/officeart/2009/3/layout/HorizontalOrganizationChart"/>
    <dgm:cxn modelId="{2EDF276A-8616-44C4-A150-3C10D8D10CEF}" type="presParOf" srcId="{D60BA4B0-70FB-4216-A585-DD8947A97F13}" destId="{D32B8301-8EC6-40BC-8138-96C63B07D17B}" srcOrd="0" destOrd="0" presId="urn:microsoft.com/office/officeart/2009/3/layout/HorizontalOrganizationChart"/>
    <dgm:cxn modelId="{35110A02-30EC-4CBF-B5AD-BF52EF05FEFD}" type="presParOf" srcId="{D60BA4B0-70FB-4216-A585-DD8947A97F13}" destId="{677A99ED-ABCB-4E10-8CB8-C4322E58D4BD}" srcOrd="1" destOrd="0" presId="urn:microsoft.com/office/officeart/2009/3/layout/HorizontalOrganizationChart"/>
    <dgm:cxn modelId="{1F0AD4E1-D807-46A9-8214-55E9271F6B46}" type="presParOf" srcId="{9767BB8B-E4D4-4F0F-B3EE-EE43240E5DDF}" destId="{3413933C-90E6-4716-BD1F-E57CE771C784}" srcOrd="1" destOrd="0" presId="urn:microsoft.com/office/officeart/2009/3/layout/HorizontalOrganizationChart"/>
    <dgm:cxn modelId="{C742292A-9046-4506-B18C-A904F0EE63FC}" type="presParOf" srcId="{9767BB8B-E4D4-4F0F-B3EE-EE43240E5DDF}" destId="{E59DFD5E-93FE-4F40-ACC8-52ED73B97AE1}" srcOrd="2" destOrd="0" presId="urn:microsoft.com/office/officeart/2009/3/layout/HorizontalOrganizationChart"/>
    <dgm:cxn modelId="{0B7F5B91-2FBE-4C65-B57B-2C876E87403E}" type="presParOf" srcId="{69DD933E-7F86-4FAD-92D1-D77BE37A2389}" destId="{5300F47B-738F-4C61-9612-EA45DEB6D207}" srcOrd="4" destOrd="0" presId="urn:microsoft.com/office/officeart/2009/3/layout/HorizontalOrganizationChart"/>
    <dgm:cxn modelId="{55C05984-14F0-41C0-BE41-B248BBB3966D}" type="presParOf" srcId="{69DD933E-7F86-4FAD-92D1-D77BE37A2389}" destId="{94F3B4A3-1062-4F66-9A30-FCD901C853C4}" srcOrd="5" destOrd="0" presId="urn:microsoft.com/office/officeart/2009/3/layout/HorizontalOrganizationChart"/>
    <dgm:cxn modelId="{BEC2080C-DA49-42EC-AF14-0580511FA74D}" type="presParOf" srcId="{94F3B4A3-1062-4F66-9A30-FCD901C853C4}" destId="{C5070515-883C-41A4-8D8A-5BBBB81045AC}" srcOrd="0" destOrd="0" presId="urn:microsoft.com/office/officeart/2009/3/layout/HorizontalOrganizationChart"/>
    <dgm:cxn modelId="{B19D4E80-8514-47F8-A966-776448C3A6DE}" type="presParOf" srcId="{C5070515-883C-41A4-8D8A-5BBBB81045AC}" destId="{C76DC0D4-B5D3-43D3-8D0F-198F3BFD075D}" srcOrd="0" destOrd="0" presId="urn:microsoft.com/office/officeart/2009/3/layout/HorizontalOrganizationChart"/>
    <dgm:cxn modelId="{F998558A-AC9A-4472-A5F7-383F0F1E9654}" type="presParOf" srcId="{C5070515-883C-41A4-8D8A-5BBBB81045AC}" destId="{E0C85859-8677-4D95-A250-D6BA55A0A5D9}" srcOrd="1" destOrd="0" presId="urn:microsoft.com/office/officeart/2009/3/layout/HorizontalOrganizationChart"/>
    <dgm:cxn modelId="{FB312F1C-FC33-4910-B00C-D6753F9E5C4A}" type="presParOf" srcId="{94F3B4A3-1062-4F66-9A30-FCD901C853C4}" destId="{EF6F4B34-30F0-42FD-96AA-7F129BB3DC6A}" srcOrd="1" destOrd="0" presId="urn:microsoft.com/office/officeart/2009/3/layout/HorizontalOrganizationChart"/>
    <dgm:cxn modelId="{C87ACF97-ED73-4C62-9BBE-2BA2973A1268}" type="presParOf" srcId="{94F3B4A3-1062-4F66-9A30-FCD901C853C4}" destId="{004EA18B-872A-4B79-9CDE-C22D821434AE}" srcOrd="2" destOrd="0" presId="urn:microsoft.com/office/officeart/2009/3/layout/HorizontalOrganizationChart"/>
    <dgm:cxn modelId="{6495B4DB-6E8B-4DA1-BFE3-D1445E43EC9C}" type="presParOf" srcId="{69DD933E-7F86-4FAD-92D1-D77BE37A2389}" destId="{5A1F38ED-823F-40DF-A159-12F5C37412AF}" srcOrd="6" destOrd="0" presId="urn:microsoft.com/office/officeart/2009/3/layout/HorizontalOrganizationChart"/>
    <dgm:cxn modelId="{220D3F26-B9FB-4AB1-BCA6-7F0F25DB9DEA}" type="presParOf" srcId="{69DD933E-7F86-4FAD-92D1-D77BE37A2389}" destId="{C2BDE25C-F932-407A-B8A5-134B54E9B842}" srcOrd="7" destOrd="0" presId="urn:microsoft.com/office/officeart/2009/3/layout/HorizontalOrganizationChart"/>
    <dgm:cxn modelId="{8209934B-58EF-43C6-9783-70112378242A}" type="presParOf" srcId="{C2BDE25C-F932-407A-B8A5-134B54E9B842}" destId="{38460901-165B-49B5-AA2C-B82557BA1D2B}" srcOrd="0" destOrd="0" presId="urn:microsoft.com/office/officeart/2009/3/layout/HorizontalOrganizationChart"/>
    <dgm:cxn modelId="{033355AB-C55A-4271-B3E7-2A4FD79D7470}" type="presParOf" srcId="{38460901-165B-49B5-AA2C-B82557BA1D2B}" destId="{49C3F87B-3C62-45BA-B47A-840E7BDFFBD0}" srcOrd="0" destOrd="0" presId="urn:microsoft.com/office/officeart/2009/3/layout/HorizontalOrganizationChart"/>
    <dgm:cxn modelId="{A7B82B33-2D5F-4963-AD03-CF90DDB3572F}" type="presParOf" srcId="{38460901-165B-49B5-AA2C-B82557BA1D2B}" destId="{3F7EF2FC-C083-47B9-B508-5A1B69EE27D5}" srcOrd="1" destOrd="0" presId="urn:microsoft.com/office/officeart/2009/3/layout/HorizontalOrganizationChart"/>
    <dgm:cxn modelId="{F9C2E392-ECFE-4D24-AB11-8F016BF2422C}" type="presParOf" srcId="{C2BDE25C-F932-407A-B8A5-134B54E9B842}" destId="{0038F8A5-95C0-455C-B164-85D0F6C44C15}" srcOrd="1" destOrd="0" presId="urn:microsoft.com/office/officeart/2009/3/layout/HorizontalOrganizationChart"/>
    <dgm:cxn modelId="{8786DB50-11D3-4BB6-AD3E-A8AEF51035C2}" type="presParOf" srcId="{C2BDE25C-F932-407A-B8A5-134B54E9B842}" destId="{573687BA-BF6F-4844-A3EB-7B1A8A21A29D}" srcOrd="2" destOrd="0" presId="urn:microsoft.com/office/officeart/2009/3/layout/HorizontalOrganizationChart"/>
    <dgm:cxn modelId="{BBC94242-AB08-4AE3-862B-9F1D4C01E099}" type="presParOf" srcId="{5498F85B-1DDE-4AEE-8D1B-1D1F1A75A152}" destId="{5D4DD121-B42D-46A1-803E-E8F5A76AE3AB}" srcOrd="2" destOrd="0" presId="urn:microsoft.com/office/officeart/2009/3/layout/HorizontalOrganizationChart"/>
    <dgm:cxn modelId="{C6FBFC61-86F2-464A-AF5E-A88CE89680FB}" type="presParOf" srcId="{705D9C12-34C0-4C73-BB12-B0B8DD9BA4C8}" destId="{6AB6C320-49FF-471F-B4BA-62FFCDAA684C}" srcOrd="4" destOrd="0" presId="urn:microsoft.com/office/officeart/2009/3/layout/HorizontalOrganizationChart"/>
    <dgm:cxn modelId="{8D5656FC-CF67-4C94-AF77-E4086FC67A2E}" type="presParOf" srcId="{705D9C12-34C0-4C73-BB12-B0B8DD9BA4C8}" destId="{C08117F9-E386-4368-999B-03E01F4F2CC9}" srcOrd="5" destOrd="0" presId="urn:microsoft.com/office/officeart/2009/3/layout/HorizontalOrganizationChart"/>
    <dgm:cxn modelId="{CB56A8C5-4A54-4742-9345-87FA6EFEAF8F}" type="presParOf" srcId="{C08117F9-E386-4368-999B-03E01F4F2CC9}" destId="{BEC2197D-CF6A-4F06-9975-A772454859E0}" srcOrd="0" destOrd="0" presId="urn:microsoft.com/office/officeart/2009/3/layout/HorizontalOrganizationChart"/>
    <dgm:cxn modelId="{FBFA7E13-FDF0-4E24-B5F5-78DD591D87CC}" type="presParOf" srcId="{BEC2197D-CF6A-4F06-9975-A772454859E0}" destId="{64BA6BAE-7ED6-4A0E-92BC-5F87BA727459}" srcOrd="0" destOrd="0" presId="urn:microsoft.com/office/officeart/2009/3/layout/HorizontalOrganizationChart"/>
    <dgm:cxn modelId="{636ED4BF-9F4C-454E-8CF5-3561B22FDF7C}" type="presParOf" srcId="{BEC2197D-CF6A-4F06-9975-A772454859E0}" destId="{957BB7FD-4A45-44A7-B13F-31A5991B1153}" srcOrd="1" destOrd="0" presId="urn:microsoft.com/office/officeart/2009/3/layout/HorizontalOrganizationChart"/>
    <dgm:cxn modelId="{DA3FA291-3EE5-40DF-BA59-77E4FDAB3BAE}" type="presParOf" srcId="{C08117F9-E386-4368-999B-03E01F4F2CC9}" destId="{C82C9D16-764E-45B6-A848-C279696BB3A7}" srcOrd="1" destOrd="0" presId="urn:microsoft.com/office/officeart/2009/3/layout/HorizontalOrganizationChart"/>
    <dgm:cxn modelId="{E59D5663-47BF-4F12-8F14-629A33B279ED}" type="presParOf" srcId="{C82C9D16-764E-45B6-A848-C279696BB3A7}" destId="{E2F9EC31-3F1E-4EE0-9437-B2BEBA469945}" srcOrd="0" destOrd="0" presId="urn:microsoft.com/office/officeart/2009/3/layout/HorizontalOrganizationChart"/>
    <dgm:cxn modelId="{F735A9D6-FA59-459F-AF97-95D8804432F4}" type="presParOf" srcId="{C82C9D16-764E-45B6-A848-C279696BB3A7}" destId="{F00BF02F-C205-4A21-AD95-17755114C962}" srcOrd="1" destOrd="0" presId="urn:microsoft.com/office/officeart/2009/3/layout/HorizontalOrganizationChart"/>
    <dgm:cxn modelId="{3B3E9116-A960-40AF-92BA-EEE959193E4A}" type="presParOf" srcId="{F00BF02F-C205-4A21-AD95-17755114C962}" destId="{7BCC3B1E-B50F-420F-B1AD-68CD8A7B8CD2}" srcOrd="0" destOrd="0" presId="urn:microsoft.com/office/officeart/2009/3/layout/HorizontalOrganizationChart"/>
    <dgm:cxn modelId="{72EA4DC3-F9B3-4516-B86F-88128786E943}" type="presParOf" srcId="{7BCC3B1E-B50F-420F-B1AD-68CD8A7B8CD2}" destId="{253897DC-13A2-467B-B98D-8B63F8BBA6AB}" srcOrd="0" destOrd="0" presId="urn:microsoft.com/office/officeart/2009/3/layout/HorizontalOrganizationChart"/>
    <dgm:cxn modelId="{FFD356C0-C442-40A0-AF04-6036332B6B4D}" type="presParOf" srcId="{7BCC3B1E-B50F-420F-B1AD-68CD8A7B8CD2}" destId="{4D68B8F8-B8AA-412C-B1D6-035EE1EC1682}" srcOrd="1" destOrd="0" presId="urn:microsoft.com/office/officeart/2009/3/layout/HorizontalOrganizationChart"/>
    <dgm:cxn modelId="{F56D4239-452B-43B1-B4FB-18EF6D024575}" type="presParOf" srcId="{F00BF02F-C205-4A21-AD95-17755114C962}" destId="{E756C79C-6330-4C3C-8F65-0F213B306177}" srcOrd="1" destOrd="0" presId="urn:microsoft.com/office/officeart/2009/3/layout/HorizontalOrganizationChart"/>
    <dgm:cxn modelId="{95A98D8F-75FE-409A-B671-61AAD91044FC}" type="presParOf" srcId="{F00BF02F-C205-4A21-AD95-17755114C962}" destId="{A6B9F404-817F-4677-A038-A5782E815140}" srcOrd="2" destOrd="0" presId="urn:microsoft.com/office/officeart/2009/3/layout/HorizontalOrganizationChart"/>
    <dgm:cxn modelId="{913066A2-1EDC-468F-B451-336570783BB6}" type="presParOf" srcId="{C82C9D16-764E-45B6-A848-C279696BB3A7}" destId="{B996BAE2-F9D6-4E64-A007-0D6F7D8C124B}" srcOrd="2" destOrd="0" presId="urn:microsoft.com/office/officeart/2009/3/layout/HorizontalOrganizationChart"/>
    <dgm:cxn modelId="{9BEFCB4C-F205-42A4-B7D3-9A1B58A343F8}" type="presParOf" srcId="{C82C9D16-764E-45B6-A848-C279696BB3A7}" destId="{F702AC92-B05E-483E-AC30-580F729411A8}" srcOrd="3" destOrd="0" presId="urn:microsoft.com/office/officeart/2009/3/layout/HorizontalOrganizationChart"/>
    <dgm:cxn modelId="{1ADE4C64-7AA8-4FBD-B712-E2C368D9349E}" type="presParOf" srcId="{F702AC92-B05E-483E-AC30-580F729411A8}" destId="{922967A3-33A1-417B-89BB-C128E8918979}" srcOrd="0" destOrd="0" presId="urn:microsoft.com/office/officeart/2009/3/layout/HorizontalOrganizationChart"/>
    <dgm:cxn modelId="{2963773D-EC96-4BEC-A3D5-4419C6E0C242}" type="presParOf" srcId="{922967A3-33A1-417B-89BB-C128E8918979}" destId="{7E1B34CA-C944-4FC8-9193-1CE05BB5E93E}" srcOrd="0" destOrd="0" presId="urn:microsoft.com/office/officeart/2009/3/layout/HorizontalOrganizationChart"/>
    <dgm:cxn modelId="{B90033B7-D687-4351-BD70-5C48DFE388DD}" type="presParOf" srcId="{922967A3-33A1-417B-89BB-C128E8918979}" destId="{D32F3A10-EBF9-43FB-8A19-45074B161E47}" srcOrd="1" destOrd="0" presId="urn:microsoft.com/office/officeart/2009/3/layout/HorizontalOrganizationChart"/>
    <dgm:cxn modelId="{1437E670-5DFA-463B-964F-FDBFF20EDF9A}" type="presParOf" srcId="{F702AC92-B05E-483E-AC30-580F729411A8}" destId="{FD857F3A-1314-4781-933A-A4485624EAA2}" srcOrd="1" destOrd="0" presId="urn:microsoft.com/office/officeart/2009/3/layout/HorizontalOrganizationChart"/>
    <dgm:cxn modelId="{8FD15DB6-86DA-4CEA-A692-18EE7BE2BCF6}" type="presParOf" srcId="{F702AC92-B05E-483E-AC30-580F729411A8}" destId="{67C1C089-CF7A-459A-AB88-F2FD3BFCF842}" srcOrd="2" destOrd="0" presId="urn:microsoft.com/office/officeart/2009/3/layout/HorizontalOrganizationChart"/>
    <dgm:cxn modelId="{D0F78345-4B44-4E99-BAE5-64F3355EFCA5}" type="presParOf" srcId="{C82C9D16-764E-45B6-A848-C279696BB3A7}" destId="{70F7CE52-86E5-4070-9307-1F701FB41923}" srcOrd="4" destOrd="0" presId="urn:microsoft.com/office/officeart/2009/3/layout/HorizontalOrganizationChart"/>
    <dgm:cxn modelId="{EB472CE4-9D02-4688-B0BD-CD77BDC2961C}" type="presParOf" srcId="{C82C9D16-764E-45B6-A848-C279696BB3A7}" destId="{88677BFF-2ECD-438B-AF98-610275496291}" srcOrd="5" destOrd="0" presId="urn:microsoft.com/office/officeart/2009/3/layout/HorizontalOrganizationChart"/>
    <dgm:cxn modelId="{8D5908FA-3D33-48C2-AA13-AB570887F856}" type="presParOf" srcId="{88677BFF-2ECD-438B-AF98-610275496291}" destId="{E4B69E6C-A1F8-4BF7-871E-266976BB78D2}" srcOrd="0" destOrd="0" presId="urn:microsoft.com/office/officeart/2009/3/layout/HorizontalOrganizationChart"/>
    <dgm:cxn modelId="{9A476F75-FC8F-43BC-BD73-C77F89AF7340}" type="presParOf" srcId="{E4B69E6C-A1F8-4BF7-871E-266976BB78D2}" destId="{2E161527-E744-4378-8F29-448B715B9AC9}" srcOrd="0" destOrd="0" presId="urn:microsoft.com/office/officeart/2009/3/layout/HorizontalOrganizationChart"/>
    <dgm:cxn modelId="{B8CCFD01-1D26-49E9-991B-093977CCCE71}" type="presParOf" srcId="{E4B69E6C-A1F8-4BF7-871E-266976BB78D2}" destId="{1366AC3F-32B6-45E4-95D4-430B182CD27A}" srcOrd="1" destOrd="0" presId="urn:microsoft.com/office/officeart/2009/3/layout/HorizontalOrganizationChart"/>
    <dgm:cxn modelId="{24AD4A0B-B949-45F3-B9A0-8F9AD37A6DC9}" type="presParOf" srcId="{88677BFF-2ECD-438B-AF98-610275496291}" destId="{FC145BD7-4AAF-4FDE-862B-394CC01052E1}" srcOrd="1" destOrd="0" presId="urn:microsoft.com/office/officeart/2009/3/layout/HorizontalOrganizationChart"/>
    <dgm:cxn modelId="{76289115-1430-4ADF-868F-EAA7CACB484E}" type="presParOf" srcId="{88677BFF-2ECD-438B-AF98-610275496291}" destId="{6340A2C0-8D12-464C-BF2B-77D65765E5A7}" srcOrd="2" destOrd="0" presId="urn:microsoft.com/office/officeart/2009/3/layout/HorizontalOrganizationChart"/>
    <dgm:cxn modelId="{B4C911D0-F96C-4ADF-9718-251394726DA0}" type="presParOf" srcId="{C82C9D16-764E-45B6-A848-C279696BB3A7}" destId="{A7B57E2D-B32E-46CC-9524-950E6165883B}" srcOrd="6" destOrd="0" presId="urn:microsoft.com/office/officeart/2009/3/layout/HorizontalOrganizationChart"/>
    <dgm:cxn modelId="{695F6153-6F6C-4E8C-96D2-A1529040158D}" type="presParOf" srcId="{C82C9D16-764E-45B6-A848-C279696BB3A7}" destId="{09BD8A70-BDD2-4AB3-B875-407824292004}" srcOrd="7" destOrd="0" presId="urn:microsoft.com/office/officeart/2009/3/layout/HorizontalOrganizationChart"/>
    <dgm:cxn modelId="{B0555819-6A74-477B-B043-2C4CA74B62AB}" type="presParOf" srcId="{09BD8A70-BDD2-4AB3-B875-407824292004}" destId="{2193AB71-6160-4106-ADCF-37C715323058}" srcOrd="0" destOrd="0" presId="urn:microsoft.com/office/officeart/2009/3/layout/HorizontalOrganizationChart"/>
    <dgm:cxn modelId="{286F7D97-66DB-4D2F-BFD4-20F5456054A6}" type="presParOf" srcId="{2193AB71-6160-4106-ADCF-37C715323058}" destId="{126CABA6-AEC6-4994-973A-35EBCAD4DADE}" srcOrd="0" destOrd="0" presId="urn:microsoft.com/office/officeart/2009/3/layout/HorizontalOrganizationChart"/>
    <dgm:cxn modelId="{4BC16F34-C24A-4F69-BEDC-532F6CA57434}" type="presParOf" srcId="{2193AB71-6160-4106-ADCF-37C715323058}" destId="{507B4E34-67D6-4E7D-BEB5-29CB65D0CDA6}" srcOrd="1" destOrd="0" presId="urn:microsoft.com/office/officeart/2009/3/layout/HorizontalOrganizationChart"/>
    <dgm:cxn modelId="{856C03E7-BBDE-48A7-8ABA-A778EE91A1CB}" type="presParOf" srcId="{09BD8A70-BDD2-4AB3-B875-407824292004}" destId="{5E0A2D24-9097-47BA-8E89-B64ADCFCCCE8}" srcOrd="1" destOrd="0" presId="urn:microsoft.com/office/officeart/2009/3/layout/HorizontalOrganizationChart"/>
    <dgm:cxn modelId="{7611FE42-9FE8-4DF2-A68C-8AE11A842B66}" type="presParOf" srcId="{09BD8A70-BDD2-4AB3-B875-407824292004}" destId="{DE6B4479-3CD7-4283-9D98-EE566A7B198B}" srcOrd="2" destOrd="0" presId="urn:microsoft.com/office/officeart/2009/3/layout/HorizontalOrganizationChart"/>
    <dgm:cxn modelId="{0BEF325D-D71C-4F1F-AF4D-A5E756FA5D75}" type="presParOf" srcId="{C08117F9-E386-4368-999B-03E01F4F2CC9}" destId="{E77AB495-7DA9-4972-B82D-A9843A874962}" srcOrd="2" destOrd="0" presId="urn:microsoft.com/office/officeart/2009/3/layout/HorizontalOrganizationChart"/>
    <dgm:cxn modelId="{B5EEACD0-788E-4DB0-B758-79FEFCDAB622}" type="presParOf" srcId="{705D9C12-34C0-4C73-BB12-B0B8DD9BA4C8}" destId="{568C5452-B230-4450-AA75-603484632E3E}" srcOrd="6" destOrd="0" presId="urn:microsoft.com/office/officeart/2009/3/layout/HorizontalOrganizationChart"/>
    <dgm:cxn modelId="{AED84906-A145-4086-B7AF-805A0B9F60F7}" type="presParOf" srcId="{705D9C12-34C0-4C73-BB12-B0B8DD9BA4C8}" destId="{A86763E1-A202-46DF-96AE-B7CB268A2FFD}" srcOrd="7" destOrd="0" presId="urn:microsoft.com/office/officeart/2009/3/layout/HorizontalOrganizationChart"/>
    <dgm:cxn modelId="{634C1512-66B1-4FEF-A032-97B697CE2D31}" type="presParOf" srcId="{A86763E1-A202-46DF-96AE-B7CB268A2FFD}" destId="{43B69D60-E8BB-410D-A97B-2A23C75D6B79}" srcOrd="0" destOrd="0" presId="urn:microsoft.com/office/officeart/2009/3/layout/HorizontalOrganizationChart"/>
    <dgm:cxn modelId="{00218D4C-8A35-4D79-9D39-1DD320E8ED07}" type="presParOf" srcId="{43B69D60-E8BB-410D-A97B-2A23C75D6B79}" destId="{2E36BD9B-C50F-4254-9627-13636FFC4A16}" srcOrd="0" destOrd="0" presId="urn:microsoft.com/office/officeart/2009/3/layout/HorizontalOrganizationChart"/>
    <dgm:cxn modelId="{5EA2F35C-3985-4FC1-861A-EDF87AEDB4E7}" type="presParOf" srcId="{43B69D60-E8BB-410D-A97B-2A23C75D6B79}" destId="{CC46303F-7B29-43E5-8587-F9D13200E38C}" srcOrd="1" destOrd="0" presId="urn:microsoft.com/office/officeart/2009/3/layout/HorizontalOrganizationChart"/>
    <dgm:cxn modelId="{FBE31226-1F65-4771-9E01-73BD7E1DEA0C}" type="presParOf" srcId="{A86763E1-A202-46DF-96AE-B7CB268A2FFD}" destId="{2BFEC962-0FD2-4D29-BC10-E109AB41340B}" srcOrd="1" destOrd="0" presId="urn:microsoft.com/office/officeart/2009/3/layout/HorizontalOrganizationChart"/>
    <dgm:cxn modelId="{EA5C163A-768E-4C0A-BB4D-FACE96E5C493}" type="presParOf" srcId="{2BFEC962-0FD2-4D29-BC10-E109AB41340B}" destId="{BEC820D3-9434-4F82-B3A6-92334765B333}" srcOrd="0" destOrd="0" presId="urn:microsoft.com/office/officeart/2009/3/layout/HorizontalOrganizationChart"/>
    <dgm:cxn modelId="{03A03114-B61A-4D22-ADBC-09E1B657363E}" type="presParOf" srcId="{2BFEC962-0FD2-4D29-BC10-E109AB41340B}" destId="{BCE2A810-E85A-45B8-94B3-61754C0BBEE0}" srcOrd="1" destOrd="0" presId="urn:microsoft.com/office/officeart/2009/3/layout/HorizontalOrganizationChart"/>
    <dgm:cxn modelId="{41FBD2B3-FD12-45FB-B171-BC60EF88FCD7}" type="presParOf" srcId="{BCE2A810-E85A-45B8-94B3-61754C0BBEE0}" destId="{02A0F358-A16F-4B46-BACC-54B8360F3B8D}" srcOrd="0" destOrd="0" presId="urn:microsoft.com/office/officeart/2009/3/layout/HorizontalOrganizationChart"/>
    <dgm:cxn modelId="{C9A5405C-23F9-472A-A8B8-D72E36EE51D6}" type="presParOf" srcId="{02A0F358-A16F-4B46-BACC-54B8360F3B8D}" destId="{37412516-E5A3-40C9-B1DA-1CA47EF45EC3}" srcOrd="0" destOrd="0" presId="urn:microsoft.com/office/officeart/2009/3/layout/HorizontalOrganizationChart"/>
    <dgm:cxn modelId="{8D57FB7F-8F88-472A-A0AC-684A06E2142B}" type="presParOf" srcId="{02A0F358-A16F-4B46-BACC-54B8360F3B8D}" destId="{1FA2E01B-1DFE-46FD-A77F-F46F0CB83C0F}" srcOrd="1" destOrd="0" presId="urn:microsoft.com/office/officeart/2009/3/layout/HorizontalOrganizationChart"/>
    <dgm:cxn modelId="{E6D027B1-C828-4A63-9931-920A6D90D2BC}" type="presParOf" srcId="{BCE2A810-E85A-45B8-94B3-61754C0BBEE0}" destId="{01D4C768-D8BC-4842-93F6-31EB441128D7}" srcOrd="1" destOrd="0" presId="urn:microsoft.com/office/officeart/2009/3/layout/HorizontalOrganizationChart"/>
    <dgm:cxn modelId="{7442A064-B707-4A95-BFA2-88D4B207D528}" type="presParOf" srcId="{BCE2A810-E85A-45B8-94B3-61754C0BBEE0}" destId="{446015D6-541F-429C-BF87-E594571CD745}" srcOrd="2" destOrd="0" presId="urn:microsoft.com/office/officeart/2009/3/layout/HorizontalOrganizationChart"/>
    <dgm:cxn modelId="{00F680BC-8E50-4AEE-A1B9-5EDB81151DB7}" type="presParOf" srcId="{2BFEC962-0FD2-4D29-BC10-E109AB41340B}" destId="{78D105D9-300D-486C-B9B5-FE65D01C51AB}" srcOrd="2" destOrd="0" presId="urn:microsoft.com/office/officeart/2009/3/layout/HorizontalOrganizationChart"/>
    <dgm:cxn modelId="{800D39BD-FE0C-41FE-9303-8E3233778836}" type="presParOf" srcId="{2BFEC962-0FD2-4D29-BC10-E109AB41340B}" destId="{579FA52E-E4C0-4D8E-93C9-8EF9A466880B}" srcOrd="3" destOrd="0" presId="urn:microsoft.com/office/officeart/2009/3/layout/HorizontalOrganizationChart"/>
    <dgm:cxn modelId="{E25423E8-6C18-48C1-9524-88881CE9B386}" type="presParOf" srcId="{579FA52E-E4C0-4D8E-93C9-8EF9A466880B}" destId="{3796F9BD-5209-4DF0-9E79-751B69A69510}" srcOrd="0" destOrd="0" presId="urn:microsoft.com/office/officeart/2009/3/layout/HorizontalOrganizationChart"/>
    <dgm:cxn modelId="{C3D02BBE-40B1-453A-824F-E30F086B0D67}" type="presParOf" srcId="{3796F9BD-5209-4DF0-9E79-751B69A69510}" destId="{ADB78929-E63A-4286-967B-7855BC882A1A}" srcOrd="0" destOrd="0" presId="urn:microsoft.com/office/officeart/2009/3/layout/HorizontalOrganizationChart"/>
    <dgm:cxn modelId="{B91E4F86-D55B-4F87-8D41-0C3BDA81AF3E}" type="presParOf" srcId="{3796F9BD-5209-4DF0-9E79-751B69A69510}" destId="{4C20A5DB-606A-4324-AF22-3C0273D50A67}" srcOrd="1" destOrd="0" presId="urn:microsoft.com/office/officeart/2009/3/layout/HorizontalOrganizationChart"/>
    <dgm:cxn modelId="{7036E978-2C80-460A-AFBA-56144454D5EB}" type="presParOf" srcId="{579FA52E-E4C0-4D8E-93C9-8EF9A466880B}" destId="{2CC52BBA-CFB9-4AC8-95FC-33D24C176B92}" srcOrd="1" destOrd="0" presId="urn:microsoft.com/office/officeart/2009/3/layout/HorizontalOrganizationChart"/>
    <dgm:cxn modelId="{41E3CAA2-179A-4F89-B599-E0A7C6923783}" type="presParOf" srcId="{579FA52E-E4C0-4D8E-93C9-8EF9A466880B}" destId="{DEB76472-97CE-46CF-A83A-E7D5FDB8D91A}" srcOrd="2" destOrd="0" presId="urn:microsoft.com/office/officeart/2009/3/layout/HorizontalOrganizationChart"/>
    <dgm:cxn modelId="{89B5D477-88EA-43D2-94C6-042EEED3AD7E}" type="presParOf" srcId="{2BFEC962-0FD2-4D29-BC10-E109AB41340B}" destId="{5447413F-AA76-4766-B4A5-EC31304DBC4A}" srcOrd="4" destOrd="0" presId="urn:microsoft.com/office/officeart/2009/3/layout/HorizontalOrganizationChart"/>
    <dgm:cxn modelId="{7DCB3DC4-A23B-4C7C-8834-98BAC90402F2}" type="presParOf" srcId="{2BFEC962-0FD2-4D29-BC10-E109AB41340B}" destId="{05EC1059-F185-47F7-9CF8-B1A2E81A0AE9}" srcOrd="5" destOrd="0" presId="urn:microsoft.com/office/officeart/2009/3/layout/HorizontalOrganizationChart"/>
    <dgm:cxn modelId="{FE51E35E-E9B5-4B9A-AA36-A1461507D601}" type="presParOf" srcId="{05EC1059-F185-47F7-9CF8-B1A2E81A0AE9}" destId="{02D7E398-A863-4B18-AD97-10935CE5D10C}" srcOrd="0" destOrd="0" presId="urn:microsoft.com/office/officeart/2009/3/layout/HorizontalOrganizationChart"/>
    <dgm:cxn modelId="{BB7CAC77-5CD3-4E7B-9F30-37F13E0B1E3F}" type="presParOf" srcId="{02D7E398-A863-4B18-AD97-10935CE5D10C}" destId="{E34ED784-950E-488B-BB26-FA969FD18986}" srcOrd="0" destOrd="0" presId="urn:microsoft.com/office/officeart/2009/3/layout/HorizontalOrganizationChart"/>
    <dgm:cxn modelId="{AC1ABAA3-A4B3-4734-8BEE-61F225A9723A}" type="presParOf" srcId="{02D7E398-A863-4B18-AD97-10935CE5D10C}" destId="{A2CC8200-3AF1-4138-8894-E0A39FC526C1}" srcOrd="1" destOrd="0" presId="urn:microsoft.com/office/officeart/2009/3/layout/HorizontalOrganizationChart"/>
    <dgm:cxn modelId="{1A3D6154-42B9-4150-8632-8BE6AEA613BD}" type="presParOf" srcId="{05EC1059-F185-47F7-9CF8-B1A2E81A0AE9}" destId="{98CD3B81-2F9D-4548-B477-3B79A49B98E2}" srcOrd="1" destOrd="0" presId="urn:microsoft.com/office/officeart/2009/3/layout/HorizontalOrganizationChart"/>
    <dgm:cxn modelId="{285496CE-391E-4006-AC12-3E47C6C82179}" type="presParOf" srcId="{05EC1059-F185-47F7-9CF8-B1A2E81A0AE9}" destId="{549A73B1-5F81-4639-81D6-6959DEAB6521}" srcOrd="2" destOrd="0" presId="urn:microsoft.com/office/officeart/2009/3/layout/HorizontalOrganizationChart"/>
    <dgm:cxn modelId="{B72B176A-98DD-4CF1-B753-B610CD8D994E}" type="presParOf" srcId="{2BFEC962-0FD2-4D29-BC10-E109AB41340B}" destId="{58E64749-1D51-4202-BED4-41A29FA6BB3E}" srcOrd="6" destOrd="0" presId="urn:microsoft.com/office/officeart/2009/3/layout/HorizontalOrganizationChart"/>
    <dgm:cxn modelId="{9CAEA34A-BC53-4378-96BC-0B763EB7AD77}" type="presParOf" srcId="{2BFEC962-0FD2-4D29-BC10-E109AB41340B}" destId="{DD9B0D3D-74E5-41FE-A2A2-3F1316C12B63}" srcOrd="7" destOrd="0" presId="urn:microsoft.com/office/officeart/2009/3/layout/HorizontalOrganizationChart"/>
    <dgm:cxn modelId="{2F78BD64-42E2-4C39-986A-21BC394BE8AF}" type="presParOf" srcId="{DD9B0D3D-74E5-41FE-A2A2-3F1316C12B63}" destId="{0C6E4DB8-C5AB-4BD4-A3B6-C97D2A52F8FD}" srcOrd="0" destOrd="0" presId="urn:microsoft.com/office/officeart/2009/3/layout/HorizontalOrganizationChart"/>
    <dgm:cxn modelId="{83F50B5D-FE4A-4B5E-ADCE-CE3F8AC9FAC0}" type="presParOf" srcId="{0C6E4DB8-C5AB-4BD4-A3B6-C97D2A52F8FD}" destId="{903AED8A-BC79-424D-8623-5410C8C2513D}" srcOrd="0" destOrd="0" presId="urn:microsoft.com/office/officeart/2009/3/layout/HorizontalOrganizationChart"/>
    <dgm:cxn modelId="{880E2435-7457-4175-82A0-206DB294A61D}" type="presParOf" srcId="{0C6E4DB8-C5AB-4BD4-A3B6-C97D2A52F8FD}" destId="{DC52C532-2A4F-4BB7-83AB-AFFFCC862D25}" srcOrd="1" destOrd="0" presId="urn:microsoft.com/office/officeart/2009/3/layout/HorizontalOrganizationChart"/>
    <dgm:cxn modelId="{2CF87FD5-63DF-4CF6-9F48-B93516096716}" type="presParOf" srcId="{DD9B0D3D-74E5-41FE-A2A2-3F1316C12B63}" destId="{3FC72F91-8DDA-458B-B8C8-04B5BC6DAF29}" srcOrd="1" destOrd="0" presId="urn:microsoft.com/office/officeart/2009/3/layout/HorizontalOrganizationChart"/>
    <dgm:cxn modelId="{B7864C29-D4C5-4600-8FE5-38A11983F257}" type="presParOf" srcId="{DD9B0D3D-74E5-41FE-A2A2-3F1316C12B63}" destId="{D7E1911E-DBCE-4E74-A2D1-B1A780B4B373}" srcOrd="2" destOrd="0" presId="urn:microsoft.com/office/officeart/2009/3/layout/HorizontalOrganizationChart"/>
    <dgm:cxn modelId="{35699BF4-7712-4C20-996D-1FB3FD43BF15}" type="presParOf" srcId="{A86763E1-A202-46DF-96AE-B7CB268A2FFD}" destId="{F4555CAD-2B2C-4D42-901B-DE1D76F9DE3C}" srcOrd="2" destOrd="0" presId="urn:microsoft.com/office/officeart/2009/3/layout/HorizontalOrganizationChart"/>
    <dgm:cxn modelId="{1957CFCD-4E72-4E9A-898D-70A166D18B9B}" type="presParOf" srcId="{705D9C12-34C0-4C73-BB12-B0B8DD9BA4C8}" destId="{D7295EE9-1D7A-4799-B09A-60816FE4B63E}" srcOrd="8" destOrd="0" presId="urn:microsoft.com/office/officeart/2009/3/layout/HorizontalOrganizationChart"/>
    <dgm:cxn modelId="{95AE96A5-50FF-4C41-A363-61851109D288}" type="presParOf" srcId="{705D9C12-34C0-4C73-BB12-B0B8DD9BA4C8}" destId="{3B57624D-9D77-4F0D-B582-DFC2F19EA5C7}" srcOrd="9" destOrd="0" presId="urn:microsoft.com/office/officeart/2009/3/layout/HorizontalOrganizationChart"/>
    <dgm:cxn modelId="{82F2134D-5DF7-467C-8D5D-A923F51A66C0}" type="presParOf" srcId="{3B57624D-9D77-4F0D-B582-DFC2F19EA5C7}" destId="{C4501C97-5116-40BA-839C-64EC854A5F94}" srcOrd="0" destOrd="0" presId="urn:microsoft.com/office/officeart/2009/3/layout/HorizontalOrganizationChart"/>
    <dgm:cxn modelId="{2061C61D-0EC6-4B1B-AE7A-21692371DDED}" type="presParOf" srcId="{C4501C97-5116-40BA-839C-64EC854A5F94}" destId="{ACB6AE07-99E3-49FF-8576-B2B1E49F788B}" srcOrd="0" destOrd="0" presId="urn:microsoft.com/office/officeart/2009/3/layout/HorizontalOrganizationChart"/>
    <dgm:cxn modelId="{24E9F853-785E-4E48-973F-DEA97641DE94}" type="presParOf" srcId="{C4501C97-5116-40BA-839C-64EC854A5F94}" destId="{09D544CA-6E4E-49E5-80DB-0193BD790461}" srcOrd="1" destOrd="0" presId="urn:microsoft.com/office/officeart/2009/3/layout/HorizontalOrganizationChart"/>
    <dgm:cxn modelId="{8021C7A8-BE41-4E6D-9D63-CCBAD2C05B25}" type="presParOf" srcId="{3B57624D-9D77-4F0D-B582-DFC2F19EA5C7}" destId="{3AD22027-0A2D-451D-A85D-4E509F7C495D}" srcOrd="1" destOrd="0" presId="urn:microsoft.com/office/officeart/2009/3/layout/HorizontalOrganizationChart"/>
    <dgm:cxn modelId="{0341B083-7084-4F02-B8A7-88D7485D1B61}" type="presParOf" srcId="{3AD22027-0A2D-451D-A85D-4E509F7C495D}" destId="{9662A242-B374-4F06-AAE8-AE68316B5F3C}" srcOrd="0" destOrd="0" presId="urn:microsoft.com/office/officeart/2009/3/layout/HorizontalOrganizationChart"/>
    <dgm:cxn modelId="{E6E7C4B6-33C3-40B0-8480-167C647EEF67}" type="presParOf" srcId="{3AD22027-0A2D-451D-A85D-4E509F7C495D}" destId="{887B99AA-D6E5-482A-A3D5-C6C560027E3B}" srcOrd="1" destOrd="0" presId="urn:microsoft.com/office/officeart/2009/3/layout/HorizontalOrganizationChart"/>
    <dgm:cxn modelId="{8D1801BF-8843-4348-A6C9-DB1A0945D9E4}" type="presParOf" srcId="{887B99AA-D6E5-482A-A3D5-C6C560027E3B}" destId="{0B273850-ECEB-4649-9C0B-2363045DB344}" srcOrd="0" destOrd="0" presId="urn:microsoft.com/office/officeart/2009/3/layout/HorizontalOrganizationChart"/>
    <dgm:cxn modelId="{FCCF8AC2-93D4-4549-B68C-2EC403E9046B}" type="presParOf" srcId="{0B273850-ECEB-4649-9C0B-2363045DB344}" destId="{228B58B1-C51B-4A85-ABCF-45AD76C8D66A}" srcOrd="0" destOrd="0" presId="urn:microsoft.com/office/officeart/2009/3/layout/HorizontalOrganizationChart"/>
    <dgm:cxn modelId="{9704CCCC-9935-4C38-B494-1A3BA5D09C04}" type="presParOf" srcId="{0B273850-ECEB-4649-9C0B-2363045DB344}" destId="{4B63E56A-4A35-4E85-9061-901050890372}" srcOrd="1" destOrd="0" presId="urn:microsoft.com/office/officeart/2009/3/layout/HorizontalOrganizationChart"/>
    <dgm:cxn modelId="{ACEE6984-324F-4BA5-B2DA-F4553F12A2FB}" type="presParOf" srcId="{887B99AA-D6E5-482A-A3D5-C6C560027E3B}" destId="{C9A2B6E5-75B9-4976-ACAD-9021D3A7AE60}" srcOrd="1" destOrd="0" presId="urn:microsoft.com/office/officeart/2009/3/layout/HorizontalOrganizationChart"/>
    <dgm:cxn modelId="{8BC58577-784C-4763-8C1C-D26740B61564}" type="presParOf" srcId="{887B99AA-D6E5-482A-A3D5-C6C560027E3B}" destId="{6D2F9348-EFEF-4753-A2CD-79BA0E9F4FAB}" srcOrd="2" destOrd="0" presId="urn:microsoft.com/office/officeart/2009/3/layout/HorizontalOrganizationChart"/>
    <dgm:cxn modelId="{82C74174-810A-43E1-98E8-5846344552A0}" type="presParOf" srcId="{3AD22027-0A2D-451D-A85D-4E509F7C495D}" destId="{B873589F-A63D-4FDE-99E3-287ACF797490}" srcOrd="2" destOrd="0" presId="urn:microsoft.com/office/officeart/2009/3/layout/HorizontalOrganizationChart"/>
    <dgm:cxn modelId="{F5DABE36-F0C4-4F65-A130-EEDD06755B6A}" type="presParOf" srcId="{3AD22027-0A2D-451D-A85D-4E509F7C495D}" destId="{6CF28237-9FA4-4511-A0B7-6CAF15CD79D3}" srcOrd="3" destOrd="0" presId="urn:microsoft.com/office/officeart/2009/3/layout/HorizontalOrganizationChart"/>
    <dgm:cxn modelId="{72DE09ED-ECA8-4C1D-BA9E-2FF9035EC9C6}" type="presParOf" srcId="{6CF28237-9FA4-4511-A0B7-6CAF15CD79D3}" destId="{908E3886-94DF-4256-98EC-9C813BF23101}" srcOrd="0" destOrd="0" presId="urn:microsoft.com/office/officeart/2009/3/layout/HorizontalOrganizationChart"/>
    <dgm:cxn modelId="{93A3795E-80E9-45C7-93B4-005A685FD55E}" type="presParOf" srcId="{908E3886-94DF-4256-98EC-9C813BF23101}" destId="{CEFB4EF9-2B34-48C7-999D-80EA701CE5AE}" srcOrd="0" destOrd="0" presId="urn:microsoft.com/office/officeart/2009/3/layout/HorizontalOrganizationChart"/>
    <dgm:cxn modelId="{568C11A3-57E9-4D93-B38A-A41F92C77620}" type="presParOf" srcId="{908E3886-94DF-4256-98EC-9C813BF23101}" destId="{5DEF1FB6-C48C-4A5C-8FB5-A6DA92C34A1D}" srcOrd="1" destOrd="0" presId="urn:microsoft.com/office/officeart/2009/3/layout/HorizontalOrganizationChart"/>
    <dgm:cxn modelId="{A6E27482-1C1A-4160-ADE3-A588423AAE1F}" type="presParOf" srcId="{6CF28237-9FA4-4511-A0B7-6CAF15CD79D3}" destId="{F5CC2E0B-D046-49A0-83FF-F83D3D9B3201}" srcOrd="1" destOrd="0" presId="urn:microsoft.com/office/officeart/2009/3/layout/HorizontalOrganizationChart"/>
    <dgm:cxn modelId="{ED76E78D-047F-45E3-BE7E-6EFEBB291A88}" type="presParOf" srcId="{6CF28237-9FA4-4511-A0B7-6CAF15CD79D3}" destId="{38321A87-3645-46EE-9DFC-D80F3A34AE83}" srcOrd="2" destOrd="0" presId="urn:microsoft.com/office/officeart/2009/3/layout/HorizontalOrganizationChart"/>
    <dgm:cxn modelId="{574050E4-3E7C-441C-9D0E-0E5732923442}" type="presParOf" srcId="{3AD22027-0A2D-451D-A85D-4E509F7C495D}" destId="{053A2203-BA76-4280-BA92-DF93B854AC74}" srcOrd="4" destOrd="0" presId="urn:microsoft.com/office/officeart/2009/3/layout/HorizontalOrganizationChart"/>
    <dgm:cxn modelId="{3D7714B8-61D9-44AC-9FBA-0C33D2CFDEC7}" type="presParOf" srcId="{3AD22027-0A2D-451D-A85D-4E509F7C495D}" destId="{2A6ECD0D-8E5D-4DB1-8A2C-09F7300249F1}" srcOrd="5" destOrd="0" presId="urn:microsoft.com/office/officeart/2009/3/layout/HorizontalOrganizationChart"/>
    <dgm:cxn modelId="{F50C8EBE-2C41-4AA2-81D2-577D3697D801}" type="presParOf" srcId="{2A6ECD0D-8E5D-4DB1-8A2C-09F7300249F1}" destId="{2A01C715-E304-4E78-9C37-ADA8DE3F7465}" srcOrd="0" destOrd="0" presId="urn:microsoft.com/office/officeart/2009/3/layout/HorizontalOrganizationChart"/>
    <dgm:cxn modelId="{5E2E2D44-B173-4700-9FEE-8E4C4F91040A}" type="presParOf" srcId="{2A01C715-E304-4E78-9C37-ADA8DE3F7465}" destId="{837E7D4B-955D-477F-9433-77E1FFB1EF01}" srcOrd="0" destOrd="0" presId="urn:microsoft.com/office/officeart/2009/3/layout/HorizontalOrganizationChart"/>
    <dgm:cxn modelId="{0993A2F9-01F5-4EE4-89FF-044DFDF8532D}" type="presParOf" srcId="{2A01C715-E304-4E78-9C37-ADA8DE3F7465}" destId="{921A844C-4D0F-45F5-B3F4-63A9A66A2026}" srcOrd="1" destOrd="0" presId="urn:microsoft.com/office/officeart/2009/3/layout/HorizontalOrganizationChart"/>
    <dgm:cxn modelId="{ABBCEED2-95D9-4452-9F23-ECD524BECA28}" type="presParOf" srcId="{2A6ECD0D-8E5D-4DB1-8A2C-09F7300249F1}" destId="{EAE04DDF-C88D-4E78-B820-821425250BA5}" srcOrd="1" destOrd="0" presId="urn:microsoft.com/office/officeart/2009/3/layout/HorizontalOrganizationChart"/>
    <dgm:cxn modelId="{B563302B-111D-4E9C-A6D7-FDF2B666E618}" type="presParOf" srcId="{2A6ECD0D-8E5D-4DB1-8A2C-09F7300249F1}" destId="{F18B5A49-EC20-42EA-BA2C-C3CE3D9F7AC2}" srcOrd="2" destOrd="0" presId="urn:microsoft.com/office/officeart/2009/3/layout/HorizontalOrganizationChart"/>
    <dgm:cxn modelId="{4F99F204-80F8-42B5-B06B-526A58F733A1}" type="presParOf" srcId="{3AD22027-0A2D-451D-A85D-4E509F7C495D}" destId="{94AD6852-DE6C-4D26-AF46-7DD29609A00B}" srcOrd="6" destOrd="0" presId="urn:microsoft.com/office/officeart/2009/3/layout/HorizontalOrganizationChart"/>
    <dgm:cxn modelId="{1024BC34-335D-47BB-87B6-22D2D3D9668E}" type="presParOf" srcId="{3AD22027-0A2D-451D-A85D-4E509F7C495D}" destId="{AA166A74-AC71-4436-8A11-045F489C48C3}" srcOrd="7" destOrd="0" presId="urn:microsoft.com/office/officeart/2009/3/layout/HorizontalOrganizationChart"/>
    <dgm:cxn modelId="{557C3269-1045-4B28-A44F-27B20A649B05}" type="presParOf" srcId="{AA166A74-AC71-4436-8A11-045F489C48C3}" destId="{E4B4280A-1003-4691-888A-C14C23A5BED5}" srcOrd="0" destOrd="0" presId="urn:microsoft.com/office/officeart/2009/3/layout/HorizontalOrganizationChart"/>
    <dgm:cxn modelId="{543BD96F-CC76-43B1-BD9C-E65352C89EA7}" type="presParOf" srcId="{E4B4280A-1003-4691-888A-C14C23A5BED5}" destId="{04AF7B8D-649B-481D-B2A4-2286069E33D7}" srcOrd="0" destOrd="0" presId="urn:microsoft.com/office/officeart/2009/3/layout/HorizontalOrganizationChart"/>
    <dgm:cxn modelId="{D4658F04-31C6-4D86-A4F4-7F4BC29DE6C8}" type="presParOf" srcId="{E4B4280A-1003-4691-888A-C14C23A5BED5}" destId="{2F5AE4D1-1B3E-416E-9DAC-99C92B4A37E9}" srcOrd="1" destOrd="0" presId="urn:microsoft.com/office/officeart/2009/3/layout/HorizontalOrganizationChart"/>
    <dgm:cxn modelId="{CC03C30D-C60A-4D30-9530-4C00311F2643}" type="presParOf" srcId="{AA166A74-AC71-4436-8A11-045F489C48C3}" destId="{26E028FC-6709-4BA8-B352-12E25CD19D58}" srcOrd="1" destOrd="0" presId="urn:microsoft.com/office/officeart/2009/3/layout/HorizontalOrganizationChart"/>
    <dgm:cxn modelId="{7703C7D0-538E-4DB3-9147-E39A803C0202}" type="presParOf" srcId="{AA166A74-AC71-4436-8A11-045F489C48C3}" destId="{D6D23F9E-54FD-4E17-BA25-C33420DBAE3D}" srcOrd="2" destOrd="0" presId="urn:microsoft.com/office/officeart/2009/3/layout/HorizontalOrganizationChart"/>
    <dgm:cxn modelId="{BD6FD907-3EA5-45A8-B6C4-15357A8E19B1}" type="presParOf" srcId="{3B57624D-9D77-4F0D-B582-DFC2F19EA5C7}" destId="{D468771A-78A6-41F5-B541-E62D98142862}" srcOrd="2" destOrd="0" presId="urn:microsoft.com/office/officeart/2009/3/layout/HorizontalOrganizationChart"/>
    <dgm:cxn modelId="{706D111F-5268-4558-9E6D-149E86A9CDF7}" type="presParOf" srcId="{3D00A2DF-035F-49F4-BBB0-2FA1C6CA14C6}" destId="{F7953B56-C507-451E-881D-CFFAF2A81979}" srcOrd="2" destOrd="0" presId="urn:microsoft.com/office/officeart/2009/3/layout/HorizontalOrganizationChart"/>
    <dgm:cxn modelId="{F6BE1AA9-15D1-484C-920F-A5767DFE26E0}" type="presParOf" srcId="{9128EF35-5D7D-4E06-AB41-0971A0EB8966}" destId="{C1F435C0-E73F-40A4-B6FD-E317B417EF7A}" srcOrd="2" destOrd="0" presId="urn:microsoft.com/office/officeart/2009/3/layout/HorizontalOrganizationChart"/>
    <dgm:cxn modelId="{2E8B02DE-3E2C-4E32-9019-A1CE60A34881}" type="presParOf" srcId="{48BD8F8A-31F5-4215-8704-AA7EC2ABA533}" destId="{E0E043E1-8826-473F-8558-966A4D0C3978}" srcOrd="4" destOrd="0" presId="urn:microsoft.com/office/officeart/2009/3/layout/HorizontalOrganizationChart"/>
    <dgm:cxn modelId="{28962305-A0A4-493D-ACB3-959CD527F91D}" type="presParOf" srcId="{48BD8F8A-31F5-4215-8704-AA7EC2ABA533}" destId="{B6919DFF-5B02-4881-BF96-DB9DF7C43CAD}" srcOrd="5" destOrd="0" presId="urn:microsoft.com/office/officeart/2009/3/layout/HorizontalOrganizationChart"/>
    <dgm:cxn modelId="{AB84F27A-406C-4B71-8C6B-460AB11C6BEE}" type="presParOf" srcId="{B6919DFF-5B02-4881-BF96-DB9DF7C43CAD}" destId="{977C38E8-322F-4208-B54C-E1C69E4E1F24}" srcOrd="0" destOrd="0" presId="urn:microsoft.com/office/officeart/2009/3/layout/HorizontalOrganizationChart"/>
    <dgm:cxn modelId="{43099997-81DB-49DC-B6DB-F8E3D32432FC}" type="presParOf" srcId="{977C38E8-322F-4208-B54C-E1C69E4E1F24}" destId="{313DC8CD-4322-4E3E-808D-7EBED8318672}" srcOrd="0" destOrd="0" presId="urn:microsoft.com/office/officeart/2009/3/layout/HorizontalOrganizationChart"/>
    <dgm:cxn modelId="{9586613C-7CD7-49E8-BDAA-D0F4E078CBF1}" type="presParOf" srcId="{977C38E8-322F-4208-B54C-E1C69E4E1F24}" destId="{999A7356-BDF3-4C19-9B36-7129A95586CF}" srcOrd="1" destOrd="0" presId="urn:microsoft.com/office/officeart/2009/3/layout/HorizontalOrganizationChart"/>
    <dgm:cxn modelId="{B154C0E5-936C-40AF-A6C9-B5D47B048ADA}" type="presParOf" srcId="{B6919DFF-5B02-4881-BF96-DB9DF7C43CAD}" destId="{135D4124-0528-46F6-B44C-C394EDEDD305}" srcOrd="1" destOrd="0" presId="urn:microsoft.com/office/officeart/2009/3/layout/HorizontalOrganizationChart"/>
    <dgm:cxn modelId="{C2FEE004-1310-41AD-B54B-AE2812A290D3}" type="presParOf" srcId="{135D4124-0528-46F6-B44C-C394EDEDD305}" destId="{CD8B3153-D1BD-4C61-B92D-6C57DAF9B136}" srcOrd="0" destOrd="0" presId="urn:microsoft.com/office/officeart/2009/3/layout/HorizontalOrganizationChart"/>
    <dgm:cxn modelId="{01392474-B06E-41A2-A2DC-CEC976892330}" type="presParOf" srcId="{135D4124-0528-46F6-B44C-C394EDEDD305}" destId="{8F8CACEF-A885-464C-99C1-2CD4F18922A0}" srcOrd="1" destOrd="0" presId="urn:microsoft.com/office/officeart/2009/3/layout/HorizontalOrganizationChart"/>
    <dgm:cxn modelId="{EF801B1A-5D0F-494A-A368-3CF07AF95B2B}" type="presParOf" srcId="{8F8CACEF-A885-464C-99C1-2CD4F18922A0}" destId="{1752E4DB-60D3-4198-92D0-928E850F61F1}" srcOrd="0" destOrd="0" presId="urn:microsoft.com/office/officeart/2009/3/layout/HorizontalOrganizationChart"/>
    <dgm:cxn modelId="{D2800D8B-E6AF-490B-A673-E55A5A79BCC5}" type="presParOf" srcId="{1752E4DB-60D3-4198-92D0-928E850F61F1}" destId="{D1B2A0BF-62BE-4932-8C06-1BBD5E953DA0}" srcOrd="0" destOrd="0" presId="urn:microsoft.com/office/officeart/2009/3/layout/HorizontalOrganizationChart"/>
    <dgm:cxn modelId="{A1958E15-8497-4391-ABA5-4E8F79255EDE}" type="presParOf" srcId="{1752E4DB-60D3-4198-92D0-928E850F61F1}" destId="{6B2414EC-EAD1-46C1-9695-AD6ACEA9A863}" srcOrd="1" destOrd="0" presId="urn:microsoft.com/office/officeart/2009/3/layout/HorizontalOrganizationChart"/>
    <dgm:cxn modelId="{9EF8B8F5-998D-475B-857D-CDE04C87D24B}" type="presParOf" srcId="{8F8CACEF-A885-464C-99C1-2CD4F18922A0}" destId="{CBC32D9E-7FEF-4CC8-8577-C6A3195FC78D}" srcOrd="1" destOrd="0" presId="urn:microsoft.com/office/officeart/2009/3/layout/HorizontalOrganizationChart"/>
    <dgm:cxn modelId="{A59CA784-643B-4C89-B0AD-71FE624C7E3E}" type="presParOf" srcId="{8F8CACEF-A885-464C-99C1-2CD4F18922A0}" destId="{3B82A648-CF2F-403A-9A18-DE5BF847BBF8}" srcOrd="2" destOrd="0" presId="urn:microsoft.com/office/officeart/2009/3/layout/HorizontalOrganizationChart"/>
    <dgm:cxn modelId="{F01E2F6E-90E2-4522-B17F-8AEC7161ACF1}" type="presParOf" srcId="{135D4124-0528-46F6-B44C-C394EDEDD305}" destId="{4A26FBFC-432C-4551-BF2D-E35C253D38DD}" srcOrd="2" destOrd="0" presId="urn:microsoft.com/office/officeart/2009/3/layout/HorizontalOrganizationChart"/>
    <dgm:cxn modelId="{DC28B7F9-1F72-493C-BFF0-8D69599FD439}" type="presParOf" srcId="{135D4124-0528-46F6-B44C-C394EDEDD305}" destId="{638EB271-5F95-4FF6-AA48-B6BF30E0DE0D}" srcOrd="3" destOrd="0" presId="urn:microsoft.com/office/officeart/2009/3/layout/HorizontalOrganizationChart"/>
    <dgm:cxn modelId="{1068FCEE-6EB8-48CF-92B7-AEF980377CB1}" type="presParOf" srcId="{638EB271-5F95-4FF6-AA48-B6BF30E0DE0D}" destId="{A656CDFD-8467-49FD-AA77-FF5C53D40BD2}" srcOrd="0" destOrd="0" presId="urn:microsoft.com/office/officeart/2009/3/layout/HorizontalOrganizationChart"/>
    <dgm:cxn modelId="{04D22872-D447-46BE-82FB-C7C8110CF09A}" type="presParOf" srcId="{A656CDFD-8467-49FD-AA77-FF5C53D40BD2}" destId="{F0951218-0162-46CA-9AD0-0E9968BF8772}" srcOrd="0" destOrd="0" presId="urn:microsoft.com/office/officeart/2009/3/layout/HorizontalOrganizationChart"/>
    <dgm:cxn modelId="{AF0EC63B-000A-45B6-B211-860DCB413B29}" type="presParOf" srcId="{A656CDFD-8467-49FD-AA77-FF5C53D40BD2}" destId="{AB3F4541-3D90-40E4-8F53-9A501849DC16}" srcOrd="1" destOrd="0" presId="urn:microsoft.com/office/officeart/2009/3/layout/HorizontalOrganizationChart"/>
    <dgm:cxn modelId="{6AEA3581-05E8-46F9-8207-81529E8524F5}" type="presParOf" srcId="{638EB271-5F95-4FF6-AA48-B6BF30E0DE0D}" destId="{5B21345E-6156-46FB-A0AE-D7BDE7C8F0E4}" srcOrd="1" destOrd="0" presId="urn:microsoft.com/office/officeart/2009/3/layout/HorizontalOrganizationChart"/>
    <dgm:cxn modelId="{FE8B2866-3366-4DC4-BA96-49F891E6ACE8}" type="presParOf" srcId="{638EB271-5F95-4FF6-AA48-B6BF30E0DE0D}" destId="{316B7ED9-92D5-4C6A-9545-6E826D6EC614}" srcOrd="2" destOrd="0" presId="urn:microsoft.com/office/officeart/2009/3/layout/HorizontalOrganizationChart"/>
    <dgm:cxn modelId="{FC059775-185F-4165-BCF5-94E0D0E27FEC}" type="presParOf" srcId="{135D4124-0528-46F6-B44C-C394EDEDD305}" destId="{CD0EA3CA-B862-42FB-9606-7D69A3A36607}" srcOrd="4" destOrd="0" presId="urn:microsoft.com/office/officeart/2009/3/layout/HorizontalOrganizationChart"/>
    <dgm:cxn modelId="{201A4FBB-DDE1-42B9-A8F5-831755F83458}" type="presParOf" srcId="{135D4124-0528-46F6-B44C-C394EDEDD305}" destId="{6C67CAF4-036E-49D9-A97C-8857AD315ABB}" srcOrd="5" destOrd="0" presId="urn:microsoft.com/office/officeart/2009/3/layout/HorizontalOrganizationChart"/>
    <dgm:cxn modelId="{D8DD4E0D-FD24-488D-95F1-9F2EC55CAF34}" type="presParOf" srcId="{6C67CAF4-036E-49D9-A97C-8857AD315ABB}" destId="{0B5D1DAE-9A99-4292-A5B4-EC33E310CCE8}" srcOrd="0" destOrd="0" presId="urn:microsoft.com/office/officeart/2009/3/layout/HorizontalOrganizationChart"/>
    <dgm:cxn modelId="{DAD56176-E81E-48F7-8D7D-B93A8465CFBF}" type="presParOf" srcId="{0B5D1DAE-9A99-4292-A5B4-EC33E310CCE8}" destId="{AAADBD61-2E7C-476B-B3FB-AFBA7E607297}" srcOrd="0" destOrd="0" presId="urn:microsoft.com/office/officeart/2009/3/layout/HorizontalOrganizationChart"/>
    <dgm:cxn modelId="{50FABD7F-9013-4C68-8266-0A3DB92DBBD0}" type="presParOf" srcId="{0B5D1DAE-9A99-4292-A5B4-EC33E310CCE8}" destId="{0C07B469-DFEB-48DE-8EDB-71C5C466AE1F}" srcOrd="1" destOrd="0" presId="urn:microsoft.com/office/officeart/2009/3/layout/HorizontalOrganizationChart"/>
    <dgm:cxn modelId="{34B2B6B9-E787-4807-8F5A-FB5124C2E3A5}" type="presParOf" srcId="{6C67CAF4-036E-49D9-A97C-8857AD315ABB}" destId="{1D3ADF63-99BC-4B7D-B831-D6BBAAC92EFD}" srcOrd="1" destOrd="0" presId="urn:microsoft.com/office/officeart/2009/3/layout/HorizontalOrganizationChart"/>
    <dgm:cxn modelId="{DC3484B1-A9CE-49CF-87D9-C9F0CD2AB2F0}" type="presParOf" srcId="{6C67CAF4-036E-49D9-A97C-8857AD315ABB}" destId="{1153D3DB-2A51-46BF-BE6A-C0159D5DFD65}" srcOrd="2" destOrd="0" presId="urn:microsoft.com/office/officeart/2009/3/layout/HorizontalOrganizationChart"/>
    <dgm:cxn modelId="{8014A33E-1234-433E-A7B2-2ECD9B559901}" type="presParOf" srcId="{135D4124-0528-46F6-B44C-C394EDEDD305}" destId="{17CDC23B-64C6-4659-B7EC-866844BD455B}" srcOrd="6" destOrd="0" presId="urn:microsoft.com/office/officeart/2009/3/layout/HorizontalOrganizationChart"/>
    <dgm:cxn modelId="{000D8B15-CED1-4C5B-90CC-1A4CC177AB96}" type="presParOf" srcId="{135D4124-0528-46F6-B44C-C394EDEDD305}" destId="{FC6A65F5-F5FA-463C-9BF0-F077E2D33D83}" srcOrd="7" destOrd="0" presId="urn:microsoft.com/office/officeart/2009/3/layout/HorizontalOrganizationChart"/>
    <dgm:cxn modelId="{91EF3F55-99B7-4A18-AE03-BC12B1BEE47F}" type="presParOf" srcId="{FC6A65F5-F5FA-463C-9BF0-F077E2D33D83}" destId="{2EAAB3D2-676F-49A2-8F44-9F123FE91057}" srcOrd="0" destOrd="0" presId="urn:microsoft.com/office/officeart/2009/3/layout/HorizontalOrganizationChart"/>
    <dgm:cxn modelId="{6E8A2B47-A3A5-4D8B-9282-BE6B090326EC}" type="presParOf" srcId="{2EAAB3D2-676F-49A2-8F44-9F123FE91057}" destId="{D67869E5-FF1A-4CED-B86F-2C68EF929A5B}" srcOrd="0" destOrd="0" presId="urn:microsoft.com/office/officeart/2009/3/layout/HorizontalOrganizationChart"/>
    <dgm:cxn modelId="{1A8E9C9F-CD67-46DC-9FF9-7AC86649B278}" type="presParOf" srcId="{2EAAB3D2-676F-49A2-8F44-9F123FE91057}" destId="{93505D4F-0062-4A99-8936-344B62826064}" srcOrd="1" destOrd="0" presId="urn:microsoft.com/office/officeart/2009/3/layout/HorizontalOrganizationChart"/>
    <dgm:cxn modelId="{E85DCBE3-6722-49DA-843A-C68C2378A061}" type="presParOf" srcId="{FC6A65F5-F5FA-463C-9BF0-F077E2D33D83}" destId="{57A242D1-D9D5-4320-A668-40FB6F7243F1}" srcOrd="1" destOrd="0" presId="urn:microsoft.com/office/officeart/2009/3/layout/HorizontalOrganizationChart"/>
    <dgm:cxn modelId="{5DC7191C-C574-467C-A230-3AE7235E3FA9}" type="presParOf" srcId="{57A242D1-D9D5-4320-A668-40FB6F7243F1}" destId="{971ABBF0-B3FF-4CED-89FD-A9B432719878}" srcOrd="0" destOrd="0" presId="urn:microsoft.com/office/officeart/2009/3/layout/HorizontalOrganizationChart"/>
    <dgm:cxn modelId="{6A112B71-D71F-4F5F-8D7A-C78FEBE3A177}" type="presParOf" srcId="{57A242D1-D9D5-4320-A668-40FB6F7243F1}" destId="{91F17BE8-C812-4323-83D0-517BC8826015}" srcOrd="1" destOrd="0" presId="urn:microsoft.com/office/officeart/2009/3/layout/HorizontalOrganizationChart"/>
    <dgm:cxn modelId="{340E40EB-63A6-4758-BFC3-52ABF5CFE40C}" type="presParOf" srcId="{91F17BE8-C812-4323-83D0-517BC8826015}" destId="{E7730F7F-D6A9-4185-B492-81F04C50A3ED}" srcOrd="0" destOrd="0" presId="urn:microsoft.com/office/officeart/2009/3/layout/HorizontalOrganizationChart"/>
    <dgm:cxn modelId="{3CFC661A-BDA8-4FA3-8680-910A581DB88D}" type="presParOf" srcId="{E7730F7F-D6A9-4185-B492-81F04C50A3ED}" destId="{2110BBB1-389D-4606-B625-FC305B68E0FE}" srcOrd="0" destOrd="0" presId="urn:microsoft.com/office/officeart/2009/3/layout/HorizontalOrganizationChart"/>
    <dgm:cxn modelId="{DB3E6616-0F35-4332-B011-8BE7BA629A52}" type="presParOf" srcId="{E7730F7F-D6A9-4185-B492-81F04C50A3ED}" destId="{DF4C85F7-2C7A-47DF-BB9D-DAE3CF64310B}" srcOrd="1" destOrd="0" presId="urn:microsoft.com/office/officeart/2009/3/layout/HorizontalOrganizationChart"/>
    <dgm:cxn modelId="{0E3DC028-C13D-4256-83D2-AB23B4486A0E}" type="presParOf" srcId="{91F17BE8-C812-4323-83D0-517BC8826015}" destId="{F0367211-1D91-44BF-9223-62902FB047BA}" srcOrd="1" destOrd="0" presId="urn:microsoft.com/office/officeart/2009/3/layout/HorizontalOrganizationChart"/>
    <dgm:cxn modelId="{9B7C01E5-8134-4193-B5F6-2B2839C316AB}" type="presParOf" srcId="{F0367211-1D91-44BF-9223-62902FB047BA}" destId="{2D3C18F1-1A12-4AD9-87A6-EB574C679B2B}" srcOrd="0" destOrd="0" presId="urn:microsoft.com/office/officeart/2009/3/layout/HorizontalOrganizationChart"/>
    <dgm:cxn modelId="{BBD594CC-5C43-4F63-92BD-6695510FBADB}" type="presParOf" srcId="{F0367211-1D91-44BF-9223-62902FB047BA}" destId="{B53D2CA8-D875-4DD3-8176-155F3A773705}" srcOrd="1" destOrd="0" presId="urn:microsoft.com/office/officeart/2009/3/layout/HorizontalOrganizationChart"/>
    <dgm:cxn modelId="{8552F38D-A5C3-4EC3-B997-7323220779D3}" type="presParOf" srcId="{B53D2CA8-D875-4DD3-8176-155F3A773705}" destId="{04328700-2B2F-4CE4-884F-880CA8DD38F2}" srcOrd="0" destOrd="0" presId="urn:microsoft.com/office/officeart/2009/3/layout/HorizontalOrganizationChart"/>
    <dgm:cxn modelId="{76E74BF5-3424-4E68-A627-72E34623028C}" type="presParOf" srcId="{04328700-2B2F-4CE4-884F-880CA8DD38F2}" destId="{383189FB-ACDA-447F-A5E7-DE21928CF9D9}" srcOrd="0" destOrd="0" presId="urn:microsoft.com/office/officeart/2009/3/layout/HorizontalOrganizationChart"/>
    <dgm:cxn modelId="{04CDE5E2-B760-4652-B13D-849ABE3F14A5}" type="presParOf" srcId="{04328700-2B2F-4CE4-884F-880CA8DD38F2}" destId="{6B767E83-4DD7-492F-86A3-85570EFD317B}" srcOrd="1" destOrd="0" presId="urn:microsoft.com/office/officeart/2009/3/layout/HorizontalOrganizationChart"/>
    <dgm:cxn modelId="{3AE2E3B8-349E-496D-AE86-3574E6FF6492}" type="presParOf" srcId="{B53D2CA8-D875-4DD3-8176-155F3A773705}" destId="{0DCE0A28-A2B8-4AD9-851C-9B9C367ADCC8}" srcOrd="1" destOrd="0" presId="urn:microsoft.com/office/officeart/2009/3/layout/HorizontalOrganizationChart"/>
    <dgm:cxn modelId="{D76AE69A-9CD4-4009-8783-AE2BE1C825CA}" type="presParOf" srcId="{B53D2CA8-D875-4DD3-8176-155F3A773705}" destId="{63A47051-FE90-4D6C-AE0C-9F5846F5D899}" srcOrd="2" destOrd="0" presId="urn:microsoft.com/office/officeart/2009/3/layout/HorizontalOrganizationChart"/>
    <dgm:cxn modelId="{E525937C-1C09-4366-8A3B-6E9F60873753}" type="presParOf" srcId="{91F17BE8-C812-4323-83D0-517BC8826015}" destId="{E818A5D1-9D6C-402D-8B75-AAFA7BBA1B28}" srcOrd="2" destOrd="0" presId="urn:microsoft.com/office/officeart/2009/3/layout/HorizontalOrganizationChart"/>
    <dgm:cxn modelId="{BB01C237-0666-452D-A89B-DF65704BEE77}" type="presParOf" srcId="{57A242D1-D9D5-4320-A668-40FB6F7243F1}" destId="{CDED26AF-A12C-4E55-9D95-DDFBFD8FBB74}" srcOrd="2" destOrd="0" presId="urn:microsoft.com/office/officeart/2009/3/layout/HorizontalOrganizationChart"/>
    <dgm:cxn modelId="{7852F8A0-D209-4373-85D9-222D14C0C025}" type="presParOf" srcId="{57A242D1-D9D5-4320-A668-40FB6F7243F1}" destId="{B33F46A1-0197-45C3-926A-9E1CA1B10E3D}" srcOrd="3" destOrd="0" presId="urn:microsoft.com/office/officeart/2009/3/layout/HorizontalOrganizationChart"/>
    <dgm:cxn modelId="{F7D76A74-4C35-4F7C-AD5C-0160C877468C}" type="presParOf" srcId="{B33F46A1-0197-45C3-926A-9E1CA1B10E3D}" destId="{DB215F0D-8CF3-47F6-B403-37A950802CF8}" srcOrd="0" destOrd="0" presId="urn:microsoft.com/office/officeart/2009/3/layout/HorizontalOrganizationChart"/>
    <dgm:cxn modelId="{5639E342-C89B-4A26-82EB-323BE16CBF1E}" type="presParOf" srcId="{DB215F0D-8CF3-47F6-B403-37A950802CF8}" destId="{C09A4B95-2F59-4646-8BA3-1E60124D752C}" srcOrd="0" destOrd="0" presId="urn:microsoft.com/office/officeart/2009/3/layout/HorizontalOrganizationChart"/>
    <dgm:cxn modelId="{750E9FE1-C232-4F81-BEA4-2FD1357E240D}" type="presParOf" srcId="{DB215F0D-8CF3-47F6-B403-37A950802CF8}" destId="{BCC63E28-0E87-441D-8904-E3884D7668BC}" srcOrd="1" destOrd="0" presId="urn:microsoft.com/office/officeart/2009/3/layout/HorizontalOrganizationChart"/>
    <dgm:cxn modelId="{6F00C558-04B6-41F5-9918-9CFE4341C24B}" type="presParOf" srcId="{B33F46A1-0197-45C3-926A-9E1CA1B10E3D}" destId="{3BD22D12-23E3-4956-9F91-F0E03E612E17}" srcOrd="1" destOrd="0" presId="urn:microsoft.com/office/officeart/2009/3/layout/HorizontalOrganizationChart"/>
    <dgm:cxn modelId="{9677828A-7E45-4E3E-BA88-465B5F819376}" type="presParOf" srcId="{3BD22D12-23E3-4956-9F91-F0E03E612E17}" destId="{8F5C439F-6C80-431F-931A-841CBA218AAD}" srcOrd="0" destOrd="0" presId="urn:microsoft.com/office/officeart/2009/3/layout/HorizontalOrganizationChart"/>
    <dgm:cxn modelId="{092AE28C-9E85-437A-A59B-FB38F2B1D1C5}" type="presParOf" srcId="{3BD22D12-23E3-4956-9F91-F0E03E612E17}" destId="{4D47F416-67E7-4D6F-92C3-352EB6E5A10D}" srcOrd="1" destOrd="0" presId="urn:microsoft.com/office/officeart/2009/3/layout/HorizontalOrganizationChart"/>
    <dgm:cxn modelId="{51ED47D6-B9F8-40F0-9A5C-6C24CDD7DE63}" type="presParOf" srcId="{4D47F416-67E7-4D6F-92C3-352EB6E5A10D}" destId="{52C077D9-4219-43C2-9339-D29380D76E9E}" srcOrd="0" destOrd="0" presId="urn:microsoft.com/office/officeart/2009/3/layout/HorizontalOrganizationChart"/>
    <dgm:cxn modelId="{952CE19C-A2D5-4905-98B5-6AD051CBE816}" type="presParOf" srcId="{52C077D9-4219-43C2-9339-D29380D76E9E}" destId="{52EBCCD5-D945-482E-8A41-6EE706EE8FBD}" srcOrd="0" destOrd="0" presId="urn:microsoft.com/office/officeart/2009/3/layout/HorizontalOrganizationChart"/>
    <dgm:cxn modelId="{EDB406C2-C257-44F7-A20B-F883B748931A}" type="presParOf" srcId="{52C077D9-4219-43C2-9339-D29380D76E9E}" destId="{5D0B2C86-60AF-4C23-9B2B-EFE4CCFD6982}" srcOrd="1" destOrd="0" presId="urn:microsoft.com/office/officeart/2009/3/layout/HorizontalOrganizationChart"/>
    <dgm:cxn modelId="{7FF74566-733D-4E92-BB62-29F85C3830DA}" type="presParOf" srcId="{4D47F416-67E7-4D6F-92C3-352EB6E5A10D}" destId="{7B6EC321-AC65-4F59-BB6A-0A2FCC6234C9}" srcOrd="1" destOrd="0" presId="urn:microsoft.com/office/officeart/2009/3/layout/HorizontalOrganizationChart"/>
    <dgm:cxn modelId="{F17A639F-F618-4FB9-BA63-B04078BB948D}" type="presParOf" srcId="{4D47F416-67E7-4D6F-92C3-352EB6E5A10D}" destId="{4881EC31-7FF7-4691-B151-7383EAAF86FC}" srcOrd="2" destOrd="0" presId="urn:microsoft.com/office/officeart/2009/3/layout/HorizontalOrganizationChart"/>
    <dgm:cxn modelId="{059F6CFB-A407-4DEB-B006-363A6BAC4F7E}" type="presParOf" srcId="{B33F46A1-0197-45C3-926A-9E1CA1B10E3D}" destId="{506974D8-C0A7-4DE4-B0C8-815EFFD5B1CD}" srcOrd="2" destOrd="0" presId="urn:microsoft.com/office/officeart/2009/3/layout/HorizontalOrganizationChart"/>
    <dgm:cxn modelId="{554926C2-B91E-494D-863E-191AF172D9B9}" type="presParOf" srcId="{57A242D1-D9D5-4320-A668-40FB6F7243F1}" destId="{95437B42-4F54-42C1-8459-B73A4A506ECB}" srcOrd="4" destOrd="0" presId="urn:microsoft.com/office/officeart/2009/3/layout/HorizontalOrganizationChart"/>
    <dgm:cxn modelId="{265DF453-552B-4C9F-A00E-EBA744EA6865}" type="presParOf" srcId="{57A242D1-D9D5-4320-A668-40FB6F7243F1}" destId="{7E4B7CAC-4A95-4FE1-949F-19CC9DF54335}" srcOrd="5" destOrd="0" presId="urn:microsoft.com/office/officeart/2009/3/layout/HorizontalOrganizationChart"/>
    <dgm:cxn modelId="{08C4E730-98CE-44CF-B746-1902C463C1B0}" type="presParOf" srcId="{7E4B7CAC-4A95-4FE1-949F-19CC9DF54335}" destId="{8A468E6D-DBD9-40D4-A8B9-5C68270311F8}" srcOrd="0" destOrd="0" presId="urn:microsoft.com/office/officeart/2009/3/layout/HorizontalOrganizationChart"/>
    <dgm:cxn modelId="{2739CF95-4597-4F20-9A7A-1C4671B8B21B}" type="presParOf" srcId="{8A468E6D-DBD9-40D4-A8B9-5C68270311F8}" destId="{D454FB0E-CCEB-45B4-ABC1-E2E1D48B1F05}" srcOrd="0" destOrd="0" presId="urn:microsoft.com/office/officeart/2009/3/layout/HorizontalOrganizationChart"/>
    <dgm:cxn modelId="{EBC330B5-0405-46A6-ADE9-2F15A2367272}" type="presParOf" srcId="{8A468E6D-DBD9-40D4-A8B9-5C68270311F8}" destId="{5A6BB718-B052-48C4-96FF-2B0519B8671D}" srcOrd="1" destOrd="0" presId="urn:microsoft.com/office/officeart/2009/3/layout/HorizontalOrganizationChart"/>
    <dgm:cxn modelId="{DF187FAA-0582-42F2-94D9-34BE95300985}" type="presParOf" srcId="{7E4B7CAC-4A95-4FE1-949F-19CC9DF54335}" destId="{0CED51C0-924E-41A7-A2BE-D4B056DE2C9F}" srcOrd="1" destOrd="0" presId="urn:microsoft.com/office/officeart/2009/3/layout/HorizontalOrganizationChart"/>
    <dgm:cxn modelId="{69292814-10C7-49CC-91C4-810B87544E71}" type="presParOf" srcId="{0CED51C0-924E-41A7-A2BE-D4B056DE2C9F}" destId="{9B8D323E-294F-4524-93F7-BCA3025AD1D5}" srcOrd="0" destOrd="0" presId="urn:microsoft.com/office/officeart/2009/3/layout/HorizontalOrganizationChart"/>
    <dgm:cxn modelId="{5433C46F-BAD5-42FF-AB6B-19FD93AB1E7D}" type="presParOf" srcId="{0CED51C0-924E-41A7-A2BE-D4B056DE2C9F}" destId="{8DE8DCFF-1FAD-4078-8451-54B6F38D4B61}" srcOrd="1" destOrd="0" presId="urn:microsoft.com/office/officeart/2009/3/layout/HorizontalOrganizationChart"/>
    <dgm:cxn modelId="{605954D4-E237-4792-B444-6AC01B3BC905}" type="presParOf" srcId="{8DE8DCFF-1FAD-4078-8451-54B6F38D4B61}" destId="{39A6E324-4E7A-44BA-9ED9-9350E9063913}" srcOrd="0" destOrd="0" presId="urn:microsoft.com/office/officeart/2009/3/layout/HorizontalOrganizationChart"/>
    <dgm:cxn modelId="{95697447-D096-423D-8487-5E9226CFB6AA}" type="presParOf" srcId="{39A6E324-4E7A-44BA-9ED9-9350E9063913}" destId="{7CA30607-6C55-4512-BEC5-3941906B1883}" srcOrd="0" destOrd="0" presId="urn:microsoft.com/office/officeart/2009/3/layout/HorizontalOrganizationChart"/>
    <dgm:cxn modelId="{1314B502-9786-4AD1-B5C6-D8485E4E1A9D}" type="presParOf" srcId="{39A6E324-4E7A-44BA-9ED9-9350E9063913}" destId="{AAD1FFA6-D0FD-4876-9261-CED41F9879C4}" srcOrd="1" destOrd="0" presId="urn:microsoft.com/office/officeart/2009/3/layout/HorizontalOrganizationChart"/>
    <dgm:cxn modelId="{E577977B-776A-499D-8DA3-750984A4DC3C}" type="presParOf" srcId="{8DE8DCFF-1FAD-4078-8451-54B6F38D4B61}" destId="{ABCBDC83-D20B-41AD-8A65-148E40B71C8A}" srcOrd="1" destOrd="0" presId="urn:microsoft.com/office/officeart/2009/3/layout/HorizontalOrganizationChart"/>
    <dgm:cxn modelId="{DA51AEEC-81C3-4BDF-8E8C-D00F9895F909}" type="presParOf" srcId="{8DE8DCFF-1FAD-4078-8451-54B6F38D4B61}" destId="{94931DFC-82FC-4574-8383-7B8234797495}" srcOrd="2" destOrd="0" presId="urn:microsoft.com/office/officeart/2009/3/layout/HorizontalOrganizationChart"/>
    <dgm:cxn modelId="{3BCF2766-0C1B-45C1-B8B4-3B580892E79A}" type="presParOf" srcId="{7E4B7CAC-4A95-4FE1-949F-19CC9DF54335}" destId="{5DF554B0-8ABA-4BDC-9AD4-BC8C7AAA9B86}" srcOrd="2" destOrd="0" presId="urn:microsoft.com/office/officeart/2009/3/layout/HorizontalOrganizationChart"/>
    <dgm:cxn modelId="{957C32DB-64DF-49F0-A6DD-8CCA76250940}" type="presParOf" srcId="{57A242D1-D9D5-4320-A668-40FB6F7243F1}" destId="{889DE753-8896-4E84-A58C-E752FB3822A2}" srcOrd="6" destOrd="0" presId="urn:microsoft.com/office/officeart/2009/3/layout/HorizontalOrganizationChart"/>
    <dgm:cxn modelId="{7537ED80-9EFE-4AB7-8CCB-F2CADC98389D}" type="presParOf" srcId="{57A242D1-D9D5-4320-A668-40FB6F7243F1}" destId="{4480C993-44C2-4817-9FC5-E930C8573781}" srcOrd="7" destOrd="0" presId="urn:microsoft.com/office/officeart/2009/3/layout/HorizontalOrganizationChart"/>
    <dgm:cxn modelId="{1C9E1BB5-EB5D-4386-A05B-846DC3219714}" type="presParOf" srcId="{4480C993-44C2-4817-9FC5-E930C8573781}" destId="{CC300255-2460-4A29-B95C-E3E08DC2C47D}" srcOrd="0" destOrd="0" presId="urn:microsoft.com/office/officeart/2009/3/layout/HorizontalOrganizationChart"/>
    <dgm:cxn modelId="{5B81170E-EE4C-44E1-AB13-692511AC9702}" type="presParOf" srcId="{CC300255-2460-4A29-B95C-E3E08DC2C47D}" destId="{CC2E3F55-F34D-4E42-AB3F-29EDAFF0B7B9}" srcOrd="0" destOrd="0" presId="urn:microsoft.com/office/officeart/2009/3/layout/HorizontalOrganizationChart"/>
    <dgm:cxn modelId="{8E1BFEE2-B424-42D0-9E4D-B58CF042D191}" type="presParOf" srcId="{CC300255-2460-4A29-B95C-E3E08DC2C47D}" destId="{3DF2B817-601F-46A3-A7D0-A72EA2D418FC}" srcOrd="1" destOrd="0" presId="urn:microsoft.com/office/officeart/2009/3/layout/HorizontalOrganizationChart"/>
    <dgm:cxn modelId="{5FE646D0-E178-4E1B-B359-4367F6E57F64}" type="presParOf" srcId="{4480C993-44C2-4817-9FC5-E930C8573781}" destId="{E8D45318-1485-46A1-A89B-A9FB1A1619D3}" srcOrd="1" destOrd="0" presId="urn:microsoft.com/office/officeart/2009/3/layout/HorizontalOrganizationChart"/>
    <dgm:cxn modelId="{EF2F9C55-28B6-4BD2-8584-51D71AB69C1A}" type="presParOf" srcId="{E8D45318-1485-46A1-A89B-A9FB1A1619D3}" destId="{79B45EC8-2A08-4C4F-A6EB-02330DB81773}" srcOrd="0" destOrd="0" presId="urn:microsoft.com/office/officeart/2009/3/layout/HorizontalOrganizationChart"/>
    <dgm:cxn modelId="{41A4B370-88F9-4567-8858-6893A489239A}" type="presParOf" srcId="{E8D45318-1485-46A1-A89B-A9FB1A1619D3}" destId="{7849A93A-22CB-4AAA-BA8D-10EE3EFEF6BA}" srcOrd="1" destOrd="0" presId="urn:microsoft.com/office/officeart/2009/3/layout/HorizontalOrganizationChart"/>
    <dgm:cxn modelId="{22585934-EF3C-44C6-BC00-03DF6B5ED84A}" type="presParOf" srcId="{7849A93A-22CB-4AAA-BA8D-10EE3EFEF6BA}" destId="{D9F0AA36-C8A6-4877-8EA8-A1A66E9480A1}" srcOrd="0" destOrd="0" presId="urn:microsoft.com/office/officeart/2009/3/layout/HorizontalOrganizationChart"/>
    <dgm:cxn modelId="{FA2F8047-F3B9-4173-98D7-865CD86F2952}" type="presParOf" srcId="{D9F0AA36-C8A6-4877-8EA8-A1A66E9480A1}" destId="{6D24E529-F559-48B6-91F9-93F705344BDE}" srcOrd="0" destOrd="0" presId="urn:microsoft.com/office/officeart/2009/3/layout/HorizontalOrganizationChart"/>
    <dgm:cxn modelId="{5E51C861-40F7-45F3-A9D9-96D6CA3BB645}" type="presParOf" srcId="{D9F0AA36-C8A6-4877-8EA8-A1A66E9480A1}" destId="{67536A6D-4AA0-4798-AD93-70E4EC253DD4}" srcOrd="1" destOrd="0" presId="urn:microsoft.com/office/officeart/2009/3/layout/HorizontalOrganizationChart"/>
    <dgm:cxn modelId="{3AEAC88B-4A51-4D87-863F-33F2A1160F49}" type="presParOf" srcId="{7849A93A-22CB-4AAA-BA8D-10EE3EFEF6BA}" destId="{14DEB2A8-2D4D-4A91-8457-41F2634E1EC7}" srcOrd="1" destOrd="0" presId="urn:microsoft.com/office/officeart/2009/3/layout/HorizontalOrganizationChart"/>
    <dgm:cxn modelId="{F3B49D6E-CCB6-426E-87A7-8E34E6FF50DE}" type="presParOf" srcId="{7849A93A-22CB-4AAA-BA8D-10EE3EFEF6BA}" destId="{E7F3AAD5-2B1C-4EE8-8514-61686DE3B195}" srcOrd="2" destOrd="0" presId="urn:microsoft.com/office/officeart/2009/3/layout/HorizontalOrganizationChart"/>
    <dgm:cxn modelId="{41DD66C7-3EAB-4D2F-B94B-6FFAA17FB86F}" type="presParOf" srcId="{4480C993-44C2-4817-9FC5-E930C8573781}" destId="{B486ADA8-B4C8-405D-BF44-B57AC6BC934A}" srcOrd="2" destOrd="0" presId="urn:microsoft.com/office/officeart/2009/3/layout/HorizontalOrganizationChart"/>
    <dgm:cxn modelId="{5EFAAB0F-18E6-45C9-962A-D638EABEF2EE}" type="presParOf" srcId="{57A242D1-D9D5-4320-A668-40FB6F7243F1}" destId="{DF67EB92-2B1D-43A4-9790-483A5A42C03E}" srcOrd="8" destOrd="0" presId="urn:microsoft.com/office/officeart/2009/3/layout/HorizontalOrganizationChart"/>
    <dgm:cxn modelId="{E696152B-2F18-4C35-91CE-DAFB04F3895E}" type="presParOf" srcId="{57A242D1-D9D5-4320-A668-40FB6F7243F1}" destId="{DD5516E2-D82E-413C-8855-FA8DA4FC4A0C}" srcOrd="9" destOrd="0" presId="urn:microsoft.com/office/officeart/2009/3/layout/HorizontalOrganizationChart"/>
    <dgm:cxn modelId="{79C7DB5D-1083-4EAD-9CCA-603871CCA9BD}" type="presParOf" srcId="{DD5516E2-D82E-413C-8855-FA8DA4FC4A0C}" destId="{79E38567-6374-4348-B97C-84E99D0339B7}" srcOrd="0" destOrd="0" presId="urn:microsoft.com/office/officeart/2009/3/layout/HorizontalOrganizationChart"/>
    <dgm:cxn modelId="{57D13880-43DE-4A14-A917-BB64598C0204}" type="presParOf" srcId="{79E38567-6374-4348-B97C-84E99D0339B7}" destId="{DB6C4C5B-7002-408A-B0A0-9043DA58E375}" srcOrd="0" destOrd="0" presId="urn:microsoft.com/office/officeart/2009/3/layout/HorizontalOrganizationChart"/>
    <dgm:cxn modelId="{8A85CE0B-1B78-4492-93A5-D66A50D67BFC}" type="presParOf" srcId="{79E38567-6374-4348-B97C-84E99D0339B7}" destId="{B256E69D-A09B-428C-B96F-92827D172270}" srcOrd="1" destOrd="0" presId="urn:microsoft.com/office/officeart/2009/3/layout/HorizontalOrganizationChart"/>
    <dgm:cxn modelId="{C0B0D10B-20C2-4235-BACF-2A72726FB80D}" type="presParOf" srcId="{DD5516E2-D82E-413C-8855-FA8DA4FC4A0C}" destId="{4590FBA9-49A6-483C-9DFE-4C8414D11FA9}" srcOrd="1" destOrd="0" presId="urn:microsoft.com/office/officeart/2009/3/layout/HorizontalOrganizationChart"/>
    <dgm:cxn modelId="{3391FC44-5D88-49BB-8838-35EC86B13476}" type="presParOf" srcId="{4590FBA9-49A6-483C-9DFE-4C8414D11FA9}" destId="{3605099C-64A8-4CA0-806F-BB7FCA48DD73}" srcOrd="0" destOrd="0" presId="urn:microsoft.com/office/officeart/2009/3/layout/HorizontalOrganizationChart"/>
    <dgm:cxn modelId="{E738BC9B-3124-405D-838D-9D09AF0F81F6}" type="presParOf" srcId="{4590FBA9-49A6-483C-9DFE-4C8414D11FA9}" destId="{1F18AE3D-C1A8-4A81-9897-15E85E353683}" srcOrd="1" destOrd="0" presId="urn:microsoft.com/office/officeart/2009/3/layout/HorizontalOrganizationChart"/>
    <dgm:cxn modelId="{87437035-9D58-4A26-B73E-F540FABED7F5}" type="presParOf" srcId="{1F18AE3D-C1A8-4A81-9897-15E85E353683}" destId="{079489F8-6825-4FC7-B815-804A09D93206}" srcOrd="0" destOrd="0" presId="urn:microsoft.com/office/officeart/2009/3/layout/HorizontalOrganizationChart"/>
    <dgm:cxn modelId="{34DA5545-58B3-4D0C-B90E-3C3B9DE04580}" type="presParOf" srcId="{079489F8-6825-4FC7-B815-804A09D93206}" destId="{733E1894-4DE7-4BDB-ACA1-DD3B9D074D51}" srcOrd="0" destOrd="0" presId="urn:microsoft.com/office/officeart/2009/3/layout/HorizontalOrganizationChart"/>
    <dgm:cxn modelId="{7916DBF4-72E9-4320-8E9C-CD63FD5AFA80}" type="presParOf" srcId="{079489F8-6825-4FC7-B815-804A09D93206}" destId="{E08ACAF6-B528-4A69-A649-EF9176F2D0EC}" srcOrd="1" destOrd="0" presId="urn:microsoft.com/office/officeart/2009/3/layout/HorizontalOrganizationChart"/>
    <dgm:cxn modelId="{0B08E83D-7AC6-4106-B19D-EE3E5A4DC4E3}" type="presParOf" srcId="{1F18AE3D-C1A8-4A81-9897-15E85E353683}" destId="{DCF87841-EFE2-4155-9450-3C6D97EC39BE}" srcOrd="1" destOrd="0" presId="urn:microsoft.com/office/officeart/2009/3/layout/HorizontalOrganizationChart"/>
    <dgm:cxn modelId="{F103C09B-C4F0-4D76-9A40-74EF592B9D3A}" type="presParOf" srcId="{1F18AE3D-C1A8-4A81-9897-15E85E353683}" destId="{D673B5E8-09EC-4684-ABAC-F0A83393BA1B}" srcOrd="2" destOrd="0" presId="urn:microsoft.com/office/officeart/2009/3/layout/HorizontalOrganizationChart"/>
    <dgm:cxn modelId="{D21BDBA0-1F30-49DE-A558-DD0D244DC833}" type="presParOf" srcId="{DD5516E2-D82E-413C-8855-FA8DA4FC4A0C}" destId="{8380F76E-DFC3-45D9-91CB-1D9DCEF001E0}" srcOrd="2" destOrd="0" presId="urn:microsoft.com/office/officeart/2009/3/layout/HorizontalOrganizationChart"/>
    <dgm:cxn modelId="{ABB22520-313F-495D-91C4-B8F75F4D9FB5}" type="presParOf" srcId="{FC6A65F5-F5FA-463C-9BF0-F077E2D33D83}" destId="{58D9F5D4-57EF-4508-9728-A9496231D47F}" srcOrd="2" destOrd="0" presId="urn:microsoft.com/office/officeart/2009/3/layout/HorizontalOrganizationChart"/>
    <dgm:cxn modelId="{CFDD36F7-65C6-4791-8475-16AC1E50B6BC}" type="presParOf" srcId="{B6919DFF-5B02-4881-BF96-DB9DF7C43CAD}" destId="{FB3789BD-DC80-483C-AD34-6BC1C1EFD6AD}" srcOrd="2" destOrd="0" presId="urn:microsoft.com/office/officeart/2009/3/layout/HorizontalOrganizationChart"/>
    <dgm:cxn modelId="{B60FB72B-C0E1-404C-9D7E-81E8BA98E05B}" type="presParOf" srcId="{48BD8F8A-31F5-4215-8704-AA7EC2ABA533}" destId="{45FD3494-31F0-44FD-8154-6A99C4552A5A}" srcOrd="6" destOrd="0" presId="urn:microsoft.com/office/officeart/2009/3/layout/HorizontalOrganizationChart"/>
    <dgm:cxn modelId="{1113849A-2DB1-4665-A446-EE9380DE92C5}" type="presParOf" srcId="{48BD8F8A-31F5-4215-8704-AA7EC2ABA533}" destId="{0DA80E34-371C-46BD-BD39-B3FEFEBEC92A}" srcOrd="7" destOrd="0" presId="urn:microsoft.com/office/officeart/2009/3/layout/HorizontalOrganizationChart"/>
    <dgm:cxn modelId="{84346245-4482-49D0-AD6D-899BC613B3EB}" type="presParOf" srcId="{0DA80E34-371C-46BD-BD39-B3FEFEBEC92A}" destId="{4D27A4A4-363B-45AA-98B5-C967B74E6A5C}" srcOrd="0" destOrd="0" presId="urn:microsoft.com/office/officeart/2009/3/layout/HorizontalOrganizationChart"/>
    <dgm:cxn modelId="{9D1B1EF7-7625-40A9-81C2-857B4A80350F}" type="presParOf" srcId="{4D27A4A4-363B-45AA-98B5-C967B74E6A5C}" destId="{C78FD740-D7A8-46E5-B4E4-F1C67E2AE705}" srcOrd="0" destOrd="0" presId="urn:microsoft.com/office/officeart/2009/3/layout/HorizontalOrganizationChart"/>
    <dgm:cxn modelId="{FB5086B3-9888-4ECF-98AA-46712C386BA7}" type="presParOf" srcId="{4D27A4A4-363B-45AA-98B5-C967B74E6A5C}" destId="{EB9DAB16-7117-4E62-9731-79C6FAB0CA4C}" srcOrd="1" destOrd="0" presId="urn:microsoft.com/office/officeart/2009/3/layout/HorizontalOrganizationChart"/>
    <dgm:cxn modelId="{FBC085DC-71EF-45D8-A01E-9ACF6E397AD0}" type="presParOf" srcId="{0DA80E34-371C-46BD-BD39-B3FEFEBEC92A}" destId="{574CFCD1-9396-48D9-85A5-A7DC80863CB0}" srcOrd="1" destOrd="0" presId="urn:microsoft.com/office/officeart/2009/3/layout/HorizontalOrganizationChart"/>
    <dgm:cxn modelId="{61C3CB8F-838A-4B0A-AE76-7622CFE74A96}" type="presParOf" srcId="{574CFCD1-9396-48D9-85A5-A7DC80863CB0}" destId="{C3EC892B-BE95-478F-8131-2F97E487A240}" srcOrd="0" destOrd="0" presId="urn:microsoft.com/office/officeart/2009/3/layout/HorizontalOrganizationChart"/>
    <dgm:cxn modelId="{8278D097-7CBB-4F30-AC1A-1A96CC33CC32}" type="presParOf" srcId="{574CFCD1-9396-48D9-85A5-A7DC80863CB0}" destId="{1B9530E2-DE4A-4E75-B814-511BB7950A77}" srcOrd="1" destOrd="0" presId="urn:microsoft.com/office/officeart/2009/3/layout/HorizontalOrganizationChart"/>
    <dgm:cxn modelId="{8C2EFE48-624A-4828-8A9B-A17F3483EA1C}" type="presParOf" srcId="{1B9530E2-DE4A-4E75-B814-511BB7950A77}" destId="{09F3D294-14F0-47A0-9A4A-9E72D19C4BD8}" srcOrd="0" destOrd="0" presId="urn:microsoft.com/office/officeart/2009/3/layout/HorizontalOrganizationChart"/>
    <dgm:cxn modelId="{1ECCCD3F-9224-459E-995B-5119C957D185}" type="presParOf" srcId="{09F3D294-14F0-47A0-9A4A-9E72D19C4BD8}" destId="{A3FAC40E-21B1-4C83-8BDF-8DECFA9D26F0}" srcOrd="0" destOrd="0" presId="urn:microsoft.com/office/officeart/2009/3/layout/HorizontalOrganizationChart"/>
    <dgm:cxn modelId="{A5D59CCB-8386-44CC-B214-BF09117FDA26}" type="presParOf" srcId="{09F3D294-14F0-47A0-9A4A-9E72D19C4BD8}" destId="{7C16CE68-86FA-42A6-9FA3-07D0D23960AD}" srcOrd="1" destOrd="0" presId="urn:microsoft.com/office/officeart/2009/3/layout/HorizontalOrganizationChart"/>
    <dgm:cxn modelId="{560ECBA6-7B12-4BB9-BF67-594409E016C7}" type="presParOf" srcId="{1B9530E2-DE4A-4E75-B814-511BB7950A77}" destId="{89CE301A-F4F2-408A-ABDD-8F3EA55B9AAC}" srcOrd="1" destOrd="0" presId="urn:microsoft.com/office/officeart/2009/3/layout/HorizontalOrganizationChart"/>
    <dgm:cxn modelId="{28345A6C-0B37-49AC-BAE4-FF66DFB43CC4}" type="presParOf" srcId="{1B9530E2-DE4A-4E75-B814-511BB7950A77}" destId="{F8320ECF-1850-457E-A125-8BD35BA77C36}" srcOrd="2" destOrd="0" presId="urn:microsoft.com/office/officeart/2009/3/layout/HorizontalOrganizationChart"/>
    <dgm:cxn modelId="{60CBFBF8-7826-49E2-8FB8-8627A9601ADC}" type="presParOf" srcId="{0DA80E34-371C-46BD-BD39-B3FEFEBEC92A}" destId="{35B4A1FB-A554-45FF-9FA6-032B60FD087C}" srcOrd="2" destOrd="0" presId="urn:microsoft.com/office/officeart/2009/3/layout/HorizontalOrganizationChart"/>
    <dgm:cxn modelId="{D7D82E45-ED40-4811-854D-EA15C8E1B043}" type="presParOf" srcId="{4B25A070-0854-4DDB-8378-99B3826B5D34}" destId="{452B1364-7BDF-4B04-B1A9-10ED908E99E3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A02C10F-A59E-4009-80E6-4F1577955BF7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3A9428BB-3AA0-47A1-BC92-A8F0FED3A462}">
      <dgm:prSet phldrT="[텍스트]"/>
      <dgm:spPr/>
      <dgm:t>
        <a:bodyPr/>
        <a:lstStyle/>
        <a:p>
          <a:pPr latinLnBrk="1"/>
          <a:r>
            <a:rPr lang="en-US" altLang="ko-KR" dirty="0"/>
            <a:t>&lt;footer&gt;</a:t>
          </a:r>
          <a:endParaRPr lang="ko-KR" altLang="en-US" dirty="0"/>
        </a:p>
      </dgm:t>
    </dgm:pt>
    <dgm:pt modelId="{26EA7E0D-D297-40B0-91A1-AF164C476049}" type="parTrans" cxnId="{6ED593CA-379C-4514-9C1F-EACF23230357}">
      <dgm:prSet/>
      <dgm:spPr/>
      <dgm:t>
        <a:bodyPr/>
        <a:lstStyle/>
        <a:p>
          <a:pPr latinLnBrk="1"/>
          <a:endParaRPr lang="ko-KR" altLang="en-US"/>
        </a:p>
      </dgm:t>
    </dgm:pt>
    <dgm:pt modelId="{1C77910D-C34D-4E07-BF1A-6D7A3A692840}" type="sibTrans" cxnId="{6ED593CA-379C-4514-9C1F-EACF23230357}">
      <dgm:prSet/>
      <dgm:spPr/>
      <dgm:t>
        <a:bodyPr/>
        <a:lstStyle/>
        <a:p>
          <a:pPr latinLnBrk="1"/>
          <a:endParaRPr lang="ko-KR" altLang="en-US"/>
        </a:p>
      </dgm:t>
    </dgm:pt>
    <dgm:pt modelId="{F11A6151-B708-4776-A3E5-A0A80D092BDD}">
      <dgm:prSet phldrT="[텍스트]"/>
      <dgm:spPr/>
      <dgm:t>
        <a:bodyPr/>
        <a:lstStyle/>
        <a:p>
          <a:pPr latinLnBrk="1"/>
          <a:r>
            <a:rPr lang="en-US" altLang="ko-KR" dirty="0"/>
            <a:t>&lt;p&gt;</a:t>
          </a:r>
          <a:endParaRPr lang="ko-KR" altLang="en-US" dirty="0"/>
        </a:p>
      </dgm:t>
    </dgm:pt>
    <dgm:pt modelId="{01325901-0E84-4274-90C7-75EF1E2BD5C6}" type="parTrans" cxnId="{B7474FB0-91B0-4AD5-BF0C-0259CADC74E1}">
      <dgm:prSet/>
      <dgm:spPr/>
      <dgm:t>
        <a:bodyPr/>
        <a:lstStyle/>
        <a:p>
          <a:pPr latinLnBrk="1"/>
          <a:endParaRPr lang="ko-KR" altLang="en-US"/>
        </a:p>
      </dgm:t>
    </dgm:pt>
    <dgm:pt modelId="{48B9CA2A-451D-4D5A-906F-0C4ABDCB7928}" type="sibTrans" cxnId="{B7474FB0-91B0-4AD5-BF0C-0259CADC74E1}">
      <dgm:prSet/>
      <dgm:spPr/>
      <dgm:t>
        <a:bodyPr/>
        <a:lstStyle/>
        <a:p>
          <a:pPr latinLnBrk="1"/>
          <a:endParaRPr lang="ko-KR" altLang="en-US"/>
        </a:p>
      </dgm:t>
    </dgm:pt>
    <dgm:pt modelId="{439943EF-9A14-46D8-B223-544701891F5C}">
      <dgm:prSet phldrT="[텍스트]"/>
      <dgm:spPr/>
      <dgm:t>
        <a:bodyPr/>
        <a:lstStyle/>
        <a:p>
          <a:pPr latinLnBrk="1"/>
          <a:r>
            <a:rPr lang="en-US" altLang="ko-KR" dirty="0"/>
            <a:t>&lt;a&gt;</a:t>
          </a:r>
          <a:endParaRPr lang="ko-KR" altLang="en-US" dirty="0"/>
        </a:p>
      </dgm:t>
    </dgm:pt>
    <dgm:pt modelId="{AB3CD9B0-58A6-4F27-8B2F-7E375D31083E}" type="parTrans" cxnId="{900C3FAE-8911-4842-9D9C-B19746B94C52}">
      <dgm:prSet/>
      <dgm:spPr/>
      <dgm:t>
        <a:bodyPr/>
        <a:lstStyle/>
        <a:p>
          <a:pPr latinLnBrk="1"/>
          <a:endParaRPr lang="ko-KR" altLang="en-US"/>
        </a:p>
      </dgm:t>
    </dgm:pt>
    <dgm:pt modelId="{A4016A42-4BF6-4AC2-9733-833D15700F6F}" type="sibTrans" cxnId="{900C3FAE-8911-4842-9D9C-B19746B94C52}">
      <dgm:prSet/>
      <dgm:spPr/>
      <dgm:t>
        <a:bodyPr/>
        <a:lstStyle/>
        <a:p>
          <a:pPr latinLnBrk="1"/>
          <a:endParaRPr lang="ko-KR" altLang="en-US"/>
        </a:p>
      </dgm:t>
    </dgm:pt>
    <dgm:pt modelId="{DB2550AE-1F7A-4156-A4C4-F19715CB111D}" type="pres">
      <dgm:prSet presAssocID="{FA02C10F-A59E-4009-80E6-4F1577955B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9FDD18F-DB9C-47CE-B584-3129E5741969}" type="pres">
      <dgm:prSet presAssocID="{3A9428BB-3AA0-47A1-BC92-A8F0FED3A462}" presName="hierRoot1" presStyleCnt="0">
        <dgm:presLayoutVars>
          <dgm:hierBranch val="init"/>
        </dgm:presLayoutVars>
      </dgm:prSet>
      <dgm:spPr/>
    </dgm:pt>
    <dgm:pt modelId="{EDCDC243-3954-40A9-B868-9A52802C2918}" type="pres">
      <dgm:prSet presAssocID="{3A9428BB-3AA0-47A1-BC92-A8F0FED3A462}" presName="rootComposite1" presStyleCnt="0"/>
      <dgm:spPr/>
    </dgm:pt>
    <dgm:pt modelId="{CA6C0C98-7DBD-4835-BDCC-C3CA2F130716}" type="pres">
      <dgm:prSet presAssocID="{3A9428BB-3AA0-47A1-BC92-A8F0FED3A462}" presName="rootText1" presStyleLbl="node0" presStyleIdx="0" presStyleCnt="1">
        <dgm:presLayoutVars>
          <dgm:chPref val="3"/>
        </dgm:presLayoutVars>
      </dgm:prSet>
      <dgm:spPr/>
    </dgm:pt>
    <dgm:pt modelId="{36BBE981-8859-494A-9A83-8F5DF363167D}" type="pres">
      <dgm:prSet presAssocID="{3A9428BB-3AA0-47A1-BC92-A8F0FED3A462}" presName="rootConnector1" presStyleLbl="node1" presStyleIdx="0" presStyleCnt="0"/>
      <dgm:spPr/>
    </dgm:pt>
    <dgm:pt modelId="{EC9A9679-80A3-4F57-9AAB-872EAD33EAA3}" type="pres">
      <dgm:prSet presAssocID="{3A9428BB-3AA0-47A1-BC92-A8F0FED3A462}" presName="hierChild2" presStyleCnt="0"/>
      <dgm:spPr/>
    </dgm:pt>
    <dgm:pt modelId="{75C886EE-BE43-4754-BFC9-EEB75E643D22}" type="pres">
      <dgm:prSet presAssocID="{01325901-0E84-4274-90C7-75EF1E2BD5C6}" presName="Name64" presStyleLbl="parChTrans1D2" presStyleIdx="0" presStyleCnt="1"/>
      <dgm:spPr/>
    </dgm:pt>
    <dgm:pt modelId="{0E80566B-3DA4-467A-BC3C-70C9B652036A}" type="pres">
      <dgm:prSet presAssocID="{F11A6151-B708-4776-A3E5-A0A80D092BDD}" presName="hierRoot2" presStyleCnt="0">
        <dgm:presLayoutVars>
          <dgm:hierBranch val="init"/>
        </dgm:presLayoutVars>
      </dgm:prSet>
      <dgm:spPr/>
    </dgm:pt>
    <dgm:pt modelId="{A9FF1ED5-7FB6-4E94-B2BF-1D9E29DBEC01}" type="pres">
      <dgm:prSet presAssocID="{F11A6151-B708-4776-A3E5-A0A80D092BDD}" presName="rootComposite" presStyleCnt="0"/>
      <dgm:spPr/>
    </dgm:pt>
    <dgm:pt modelId="{EB0BD4FF-CF4C-4E75-8579-E7918104B461}" type="pres">
      <dgm:prSet presAssocID="{F11A6151-B708-4776-A3E5-A0A80D092BDD}" presName="rootText" presStyleLbl="node2" presStyleIdx="0" presStyleCnt="1">
        <dgm:presLayoutVars>
          <dgm:chPref val="3"/>
        </dgm:presLayoutVars>
      </dgm:prSet>
      <dgm:spPr/>
    </dgm:pt>
    <dgm:pt modelId="{832C55FD-7CA6-4CDB-B30F-9DC242D9EA97}" type="pres">
      <dgm:prSet presAssocID="{F11A6151-B708-4776-A3E5-A0A80D092BDD}" presName="rootConnector" presStyleLbl="node2" presStyleIdx="0" presStyleCnt="1"/>
      <dgm:spPr/>
    </dgm:pt>
    <dgm:pt modelId="{B9684AA6-2C54-4795-B7CD-1757A1B7FD7B}" type="pres">
      <dgm:prSet presAssocID="{F11A6151-B708-4776-A3E5-A0A80D092BDD}" presName="hierChild4" presStyleCnt="0"/>
      <dgm:spPr/>
    </dgm:pt>
    <dgm:pt modelId="{9F672D54-43A2-47EC-B5DF-5F59A43D342C}" type="pres">
      <dgm:prSet presAssocID="{AB3CD9B0-58A6-4F27-8B2F-7E375D31083E}" presName="Name64" presStyleLbl="parChTrans1D3" presStyleIdx="0" presStyleCnt="1"/>
      <dgm:spPr/>
    </dgm:pt>
    <dgm:pt modelId="{711C9205-DABD-4FBE-BD3D-3F1CBC3E4B7D}" type="pres">
      <dgm:prSet presAssocID="{439943EF-9A14-46D8-B223-544701891F5C}" presName="hierRoot2" presStyleCnt="0">
        <dgm:presLayoutVars>
          <dgm:hierBranch val="init"/>
        </dgm:presLayoutVars>
      </dgm:prSet>
      <dgm:spPr/>
    </dgm:pt>
    <dgm:pt modelId="{87D3EDC7-8D7C-4E0F-8877-727692338FDD}" type="pres">
      <dgm:prSet presAssocID="{439943EF-9A14-46D8-B223-544701891F5C}" presName="rootComposite" presStyleCnt="0"/>
      <dgm:spPr/>
    </dgm:pt>
    <dgm:pt modelId="{4C80ED7A-86F2-48BF-B84D-8AAF2CB4277C}" type="pres">
      <dgm:prSet presAssocID="{439943EF-9A14-46D8-B223-544701891F5C}" presName="rootText" presStyleLbl="node3" presStyleIdx="0" presStyleCnt="1">
        <dgm:presLayoutVars>
          <dgm:chPref val="3"/>
        </dgm:presLayoutVars>
      </dgm:prSet>
      <dgm:spPr/>
    </dgm:pt>
    <dgm:pt modelId="{E747FE43-4408-45EE-8EAB-A48024C3178A}" type="pres">
      <dgm:prSet presAssocID="{439943EF-9A14-46D8-B223-544701891F5C}" presName="rootConnector" presStyleLbl="node3" presStyleIdx="0" presStyleCnt="1"/>
      <dgm:spPr/>
    </dgm:pt>
    <dgm:pt modelId="{3BC7444A-33A5-4330-9FA3-1C3E703BDC24}" type="pres">
      <dgm:prSet presAssocID="{439943EF-9A14-46D8-B223-544701891F5C}" presName="hierChild4" presStyleCnt="0"/>
      <dgm:spPr/>
    </dgm:pt>
    <dgm:pt modelId="{E628FE57-6069-43DD-9831-5CA967A82707}" type="pres">
      <dgm:prSet presAssocID="{439943EF-9A14-46D8-B223-544701891F5C}" presName="hierChild5" presStyleCnt="0"/>
      <dgm:spPr/>
    </dgm:pt>
    <dgm:pt modelId="{F18B1A22-0011-43AE-9428-281EABF5FBCB}" type="pres">
      <dgm:prSet presAssocID="{F11A6151-B708-4776-A3E5-A0A80D092BDD}" presName="hierChild5" presStyleCnt="0"/>
      <dgm:spPr/>
    </dgm:pt>
    <dgm:pt modelId="{265C81C5-E060-4392-8434-EA3D48305E43}" type="pres">
      <dgm:prSet presAssocID="{3A9428BB-3AA0-47A1-BC92-A8F0FED3A462}" presName="hierChild3" presStyleCnt="0"/>
      <dgm:spPr/>
    </dgm:pt>
  </dgm:ptLst>
  <dgm:cxnLst>
    <dgm:cxn modelId="{E0F2B32D-81BB-438E-A89C-794E9D262659}" type="presOf" srcId="{439943EF-9A14-46D8-B223-544701891F5C}" destId="{E747FE43-4408-45EE-8EAB-A48024C3178A}" srcOrd="1" destOrd="0" presId="urn:microsoft.com/office/officeart/2009/3/layout/HorizontalOrganizationChart"/>
    <dgm:cxn modelId="{41861298-FF68-4080-BB9A-9AA0D4142DA8}" type="presOf" srcId="{AB3CD9B0-58A6-4F27-8B2F-7E375D31083E}" destId="{9F672D54-43A2-47EC-B5DF-5F59A43D342C}" srcOrd="0" destOrd="0" presId="urn:microsoft.com/office/officeart/2009/3/layout/HorizontalOrganizationChart"/>
    <dgm:cxn modelId="{6D8DD4A1-D157-407C-9C34-67FF9E59670A}" type="presOf" srcId="{01325901-0E84-4274-90C7-75EF1E2BD5C6}" destId="{75C886EE-BE43-4754-BFC9-EEB75E643D22}" srcOrd="0" destOrd="0" presId="urn:microsoft.com/office/officeart/2009/3/layout/HorizontalOrganizationChart"/>
    <dgm:cxn modelId="{6276DCA7-C7EE-4343-86FC-8A0F1446802D}" type="presOf" srcId="{F11A6151-B708-4776-A3E5-A0A80D092BDD}" destId="{EB0BD4FF-CF4C-4E75-8579-E7918104B461}" srcOrd="0" destOrd="0" presId="urn:microsoft.com/office/officeart/2009/3/layout/HorizontalOrganizationChart"/>
    <dgm:cxn modelId="{480ABDAB-0DC3-470D-A716-1C98A4AD507D}" type="presOf" srcId="{439943EF-9A14-46D8-B223-544701891F5C}" destId="{4C80ED7A-86F2-48BF-B84D-8AAF2CB4277C}" srcOrd="0" destOrd="0" presId="urn:microsoft.com/office/officeart/2009/3/layout/HorizontalOrganizationChart"/>
    <dgm:cxn modelId="{900C3FAE-8911-4842-9D9C-B19746B94C52}" srcId="{F11A6151-B708-4776-A3E5-A0A80D092BDD}" destId="{439943EF-9A14-46D8-B223-544701891F5C}" srcOrd="0" destOrd="0" parTransId="{AB3CD9B0-58A6-4F27-8B2F-7E375D31083E}" sibTransId="{A4016A42-4BF6-4AC2-9733-833D15700F6F}"/>
    <dgm:cxn modelId="{B7474FB0-91B0-4AD5-BF0C-0259CADC74E1}" srcId="{3A9428BB-3AA0-47A1-BC92-A8F0FED3A462}" destId="{F11A6151-B708-4776-A3E5-A0A80D092BDD}" srcOrd="0" destOrd="0" parTransId="{01325901-0E84-4274-90C7-75EF1E2BD5C6}" sibTransId="{48B9CA2A-451D-4D5A-906F-0C4ABDCB7928}"/>
    <dgm:cxn modelId="{33DCA0B6-63E6-4860-AE6A-C06AB9E643F6}" type="presOf" srcId="{3A9428BB-3AA0-47A1-BC92-A8F0FED3A462}" destId="{36BBE981-8859-494A-9A83-8F5DF363167D}" srcOrd="1" destOrd="0" presId="urn:microsoft.com/office/officeart/2009/3/layout/HorizontalOrganizationChart"/>
    <dgm:cxn modelId="{6ED593CA-379C-4514-9C1F-EACF23230357}" srcId="{FA02C10F-A59E-4009-80E6-4F1577955BF7}" destId="{3A9428BB-3AA0-47A1-BC92-A8F0FED3A462}" srcOrd="0" destOrd="0" parTransId="{26EA7E0D-D297-40B0-91A1-AF164C476049}" sibTransId="{1C77910D-C34D-4E07-BF1A-6D7A3A692840}"/>
    <dgm:cxn modelId="{E8E727CE-193B-468B-8ABA-DE759F87414D}" type="presOf" srcId="{3A9428BB-3AA0-47A1-BC92-A8F0FED3A462}" destId="{CA6C0C98-7DBD-4835-BDCC-C3CA2F130716}" srcOrd="0" destOrd="0" presId="urn:microsoft.com/office/officeart/2009/3/layout/HorizontalOrganizationChart"/>
    <dgm:cxn modelId="{8433B7D4-E9DC-4C20-B447-D158E3C04698}" type="presOf" srcId="{FA02C10F-A59E-4009-80E6-4F1577955BF7}" destId="{DB2550AE-1F7A-4156-A4C4-F19715CB111D}" srcOrd="0" destOrd="0" presId="urn:microsoft.com/office/officeart/2009/3/layout/HorizontalOrganizationChart"/>
    <dgm:cxn modelId="{F07DCCFF-F0BE-40E4-8E8C-C2A4823B21AE}" type="presOf" srcId="{F11A6151-B708-4776-A3E5-A0A80D092BDD}" destId="{832C55FD-7CA6-4CDB-B30F-9DC242D9EA97}" srcOrd="1" destOrd="0" presId="urn:microsoft.com/office/officeart/2009/3/layout/HorizontalOrganizationChart"/>
    <dgm:cxn modelId="{8E068EAF-058D-4D99-A269-3C1E6B31305B}" type="presParOf" srcId="{DB2550AE-1F7A-4156-A4C4-F19715CB111D}" destId="{F9FDD18F-DB9C-47CE-B584-3129E5741969}" srcOrd="0" destOrd="0" presId="urn:microsoft.com/office/officeart/2009/3/layout/HorizontalOrganizationChart"/>
    <dgm:cxn modelId="{EACBD438-CC0F-434C-BFF9-54E3D8B8EF10}" type="presParOf" srcId="{F9FDD18F-DB9C-47CE-B584-3129E5741969}" destId="{EDCDC243-3954-40A9-B868-9A52802C2918}" srcOrd="0" destOrd="0" presId="urn:microsoft.com/office/officeart/2009/3/layout/HorizontalOrganizationChart"/>
    <dgm:cxn modelId="{B557DCB3-0244-4D13-928F-5ADB31D464AA}" type="presParOf" srcId="{EDCDC243-3954-40A9-B868-9A52802C2918}" destId="{CA6C0C98-7DBD-4835-BDCC-C3CA2F130716}" srcOrd="0" destOrd="0" presId="urn:microsoft.com/office/officeart/2009/3/layout/HorizontalOrganizationChart"/>
    <dgm:cxn modelId="{CB4DB71B-69CD-421B-AA99-FEBA0DAAC49C}" type="presParOf" srcId="{EDCDC243-3954-40A9-B868-9A52802C2918}" destId="{36BBE981-8859-494A-9A83-8F5DF363167D}" srcOrd="1" destOrd="0" presId="urn:microsoft.com/office/officeart/2009/3/layout/HorizontalOrganizationChart"/>
    <dgm:cxn modelId="{AC209EF3-B73F-4993-8696-5F1280218BAF}" type="presParOf" srcId="{F9FDD18F-DB9C-47CE-B584-3129E5741969}" destId="{EC9A9679-80A3-4F57-9AAB-872EAD33EAA3}" srcOrd="1" destOrd="0" presId="urn:microsoft.com/office/officeart/2009/3/layout/HorizontalOrganizationChart"/>
    <dgm:cxn modelId="{950AB74E-260C-4C14-B2C5-1AE9FA505169}" type="presParOf" srcId="{EC9A9679-80A3-4F57-9AAB-872EAD33EAA3}" destId="{75C886EE-BE43-4754-BFC9-EEB75E643D22}" srcOrd="0" destOrd="0" presId="urn:microsoft.com/office/officeart/2009/3/layout/HorizontalOrganizationChart"/>
    <dgm:cxn modelId="{BBA6B18C-B89E-4AD0-8C32-B3B155E6BCEA}" type="presParOf" srcId="{EC9A9679-80A3-4F57-9AAB-872EAD33EAA3}" destId="{0E80566B-3DA4-467A-BC3C-70C9B652036A}" srcOrd="1" destOrd="0" presId="urn:microsoft.com/office/officeart/2009/3/layout/HorizontalOrganizationChart"/>
    <dgm:cxn modelId="{94C69DF3-1E5F-4D1C-BD2B-0F1CA5183427}" type="presParOf" srcId="{0E80566B-3DA4-467A-BC3C-70C9B652036A}" destId="{A9FF1ED5-7FB6-4E94-B2BF-1D9E29DBEC01}" srcOrd="0" destOrd="0" presId="urn:microsoft.com/office/officeart/2009/3/layout/HorizontalOrganizationChart"/>
    <dgm:cxn modelId="{FA1CE5B3-14A2-4EF4-871C-CF9F469EE4C9}" type="presParOf" srcId="{A9FF1ED5-7FB6-4E94-B2BF-1D9E29DBEC01}" destId="{EB0BD4FF-CF4C-4E75-8579-E7918104B461}" srcOrd="0" destOrd="0" presId="urn:microsoft.com/office/officeart/2009/3/layout/HorizontalOrganizationChart"/>
    <dgm:cxn modelId="{2F5FBF85-E40E-4E66-9C58-45418EB6856B}" type="presParOf" srcId="{A9FF1ED5-7FB6-4E94-B2BF-1D9E29DBEC01}" destId="{832C55FD-7CA6-4CDB-B30F-9DC242D9EA97}" srcOrd="1" destOrd="0" presId="urn:microsoft.com/office/officeart/2009/3/layout/HorizontalOrganizationChart"/>
    <dgm:cxn modelId="{65CBEE0E-1B4B-4DA4-BDDD-7EB854779377}" type="presParOf" srcId="{0E80566B-3DA4-467A-BC3C-70C9B652036A}" destId="{B9684AA6-2C54-4795-B7CD-1757A1B7FD7B}" srcOrd="1" destOrd="0" presId="urn:microsoft.com/office/officeart/2009/3/layout/HorizontalOrganizationChart"/>
    <dgm:cxn modelId="{62313FDB-DB70-4B38-A7DE-AD4CB43C7121}" type="presParOf" srcId="{B9684AA6-2C54-4795-B7CD-1757A1B7FD7B}" destId="{9F672D54-43A2-47EC-B5DF-5F59A43D342C}" srcOrd="0" destOrd="0" presId="urn:microsoft.com/office/officeart/2009/3/layout/HorizontalOrganizationChart"/>
    <dgm:cxn modelId="{DDBE692C-9371-4B12-A91B-5B1CCBD11BFD}" type="presParOf" srcId="{B9684AA6-2C54-4795-B7CD-1757A1B7FD7B}" destId="{711C9205-DABD-4FBE-BD3D-3F1CBC3E4B7D}" srcOrd="1" destOrd="0" presId="urn:microsoft.com/office/officeart/2009/3/layout/HorizontalOrganizationChart"/>
    <dgm:cxn modelId="{7BCEAAD8-C6E2-469C-A9E0-459D2D6A4276}" type="presParOf" srcId="{711C9205-DABD-4FBE-BD3D-3F1CBC3E4B7D}" destId="{87D3EDC7-8D7C-4E0F-8877-727692338FDD}" srcOrd="0" destOrd="0" presId="urn:microsoft.com/office/officeart/2009/3/layout/HorizontalOrganizationChart"/>
    <dgm:cxn modelId="{7F41A2F7-82FB-43EE-8261-1F274A311860}" type="presParOf" srcId="{87D3EDC7-8D7C-4E0F-8877-727692338FDD}" destId="{4C80ED7A-86F2-48BF-B84D-8AAF2CB4277C}" srcOrd="0" destOrd="0" presId="urn:microsoft.com/office/officeart/2009/3/layout/HorizontalOrganizationChart"/>
    <dgm:cxn modelId="{5636F602-54CE-410A-BCA5-953C2F1767CF}" type="presParOf" srcId="{87D3EDC7-8D7C-4E0F-8877-727692338FDD}" destId="{E747FE43-4408-45EE-8EAB-A48024C3178A}" srcOrd="1" destOrd="0" presId="urn:microsoft.com/office/officeart/2009/3/layout/HorizontalOrganizationChart"/>
    <dgm:cxn modelId="{C81B9171-7B00-462D-8238-5DF220618667}" type="presParOf" srcId="{711C9205-DABD-4FBE-BD3D-3F1CBC3E4B7D}" destId="{3BC7444A-33A5-4330-9FA3-1C3E703BDC24}" srcOrd="1" destOrd="0" presId="urn:microsoft.com/office/officeart/2009/3/layout/HorizontalOrganizationChart"/>
    <dgm:cxn modelId="{7AB94C4A-0391-4506-9BD8-B80B853DF4B9}" type="presParOf" srcId="{711C9205-DABD-4FBE-BD3D-3F1CBC3E4B7D}" destId="{E628FE57-6069-43DD-9831-5CA967A82707}" srcOrd="2" destOrd="0" presId="urn:microsoft.com/office/officeart/2009/3/layout/HorizontalOrganizationChart"/>
    <dgm:cxn modelId="{4967D442-D2E5-48F6-8EE8-F3B27B52A86B}" type="presParOf" srcId="{0E80566B-3DA4-467A-BC3C-70C9B652036A}" destId="{F18B1A22-0011-43AE-9428-281EABF5FBCB}" srcOrd="2" destOrd="0" presId="urn:microsoft.com/office/officeart/2009/3/layout/HorizontalOrganizationChart"/>
    <dgm:cxn modelId="{138A2CB2-CF45-4C50-BF53-A671E0C123C4}" type="presParOf" srcId="{F9FDD18F-DB9C-47CE-B584-3129E5741969}" destId="{265C81C5-E060-4392-8434-EA3D48305E43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D604FA-DC32-4B11-823D-A03A1E26E0D5}">
      <dsp:nvSpPr>
        <dsp:cNvPr id="0" name=""/>
        <dsp:cNvSpPr/>
      </dsp:nvSpPr>
      <dsp:spPr>
        <a:xfrm>
          <a:off x="3626205" y="4261956"/>
          <a:ext cx="1971056" cy="5776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83135" y="0"/>
              </a:lnTo>
              <a:lnTo>
                <a:pt x="1783135" y="577680"/>
              </a:lnTo>
              <a:lnTo>
                <a:pt x="1971056" y="57768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D07138-108B-4258-8304-55BBBADC1E1B}">
      <dsp:nvSpPr>
        <dsp:cNvPr id="0" name=""/>
        <dsp:cNvSpPr/>
      </dsp:nvSpPr>
      <dsp:spPr>
        <a:xfrm>
          <a:off x="3626205" y="3504521"/>
          <a:ext cx="1971056" cy="757434"/>
        </a:xfrm>
        <a:custGeom>
          <a:avLst/>
          <a:gdLst/>
          <a:ahLst/>
          <a:cxnLst/>
          <a:rect l="0" t="0" r="0" b="0"/>
          <a:pathLst>
            <a:path>
              <a:moveTo>
                <a:pt x="0" y="757434"/>
              </a:moveTo>
              <a:lnTo>
                <a:pt x="1783135" y="757434"/>
              </a:lnTo>
              <a:lnTo>
                <a:pt x="1783135" y="0"/>
              </a:lnTo>
              <a:lnTo>
                <a:pt x="1971056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68B992-0760-4BCB-BE03-AD1CB95837BE}">
      <dsp:nvSpPr>
        <dsp:cNvPr id="0" name=""/>
        <dsp:cNvSpPr/>
      </dsp:nvSpPr>
      <dsp:spPr>
        <a:xfrm>
          <a:off x="3626205" y="2070082"/>
          <a:ext cx="1971056" cy="2191873"/>
        </a:xfrm>
        <a:custGeom>
          <a:avLst/>
          <a:gdLst/>
          <a:ahLst/>
          <a:cxnLst/>
          <a:rect l="0" t="0" r="0" b="0"/>
          <a:pathLst>
            <a:path>
              <a:moveTo>
                <a:pt x="0" y="2191873"/>
              </a:moveTo>
              <a:lnTo>
                <a:pt x="1783135" y="2191873"/>
              </a:lnTo>
              <a:lnTo>
                <a:pt x="1783135" y="0"/>
              </a:lnTo>
              <a:lnTo>
                <a:pt x="1971056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F43300-AF14-4073-9A6B-7DD935F628EB}">
      <dsp:nvSpPr>
        <dsp:cNvPr id="0" name=""/>
        <dsp:cNvSpPr/>
      </dsp:nvSpPr>
      <dsp:spPr>
        <a:xfrm>
          <a:off x="3626205" y="909781"/>
          <a:ext cx="1971056" cy="3352174"/>
        </a:xfrm>
        <a:custGeom>
          <a:avLst/>
          <a:gdLst/>
          <a:ahLst/>
          <a:cxnLst/>
          <a:rect l="0" t="0" r="0" b="0"/>
          <a:pathLst>
            <a:path>
              <a:moveTo>
                <a:pt x="0" y="3352174"/>
              </a:moveTo>
              <a:lnTo>
                <a:pt x="1783135" y="3352174"/>
              </a:lnTo>
              <a:lnTo>
                <a:pt x="1783135" y="0"/>
              </a:lnTo>
              <a:lnTo>
                <a:pt x="1971056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7BA3FB-162E-4706-A6E1-05D1CE0DBB9B}">
      <dsp:nvSpPr>
        <dsp:cNvPr id="0" name=""/>
        <dsp:cNvSpPr/>
      </dsp:nvSpPr>
      <dsp:spPr>
        <a:xfrm>
          <a:off x="1854601" y="2520154"/>
          <a:ext cx="295495" cy="17418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7573" y="0"/>
              </a:lnTo>
              <a:lnTo>
                <a:pt x="107573" y="1741802"/>
              </a:lnTo>
              <a:lnTo>
                <a:pt x="295495" y="174180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99BF0-2114-4A42-869B-76F784E6919B}">
      <dsp:nvSpPr>
        <dsp:cNvPr id="0" name=""/>
        <dsp:cNvSpPr/>
      </dsp:nvSpPr>
      <dsp:spPr>
        <a:xfrm>
          <a:off x="3626205" y="807606"/>
          <a:ext cx="237608" cy="610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9686" y="0"/>
              </a:lnTo>
              <a:lnTo>
                <a:pt x="49686" y="610271"/>
              </a:lnTo>
              <a:lnTo>
                <a:pt x="237608" y="61027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EB458C-1B0D-4532-A511-C2C72905257B}">
      <dsp:nvSpPr>
        <dsp:cNvPr id="0" name=""/>
        <dsp:cNvSpPr/>
      </dsp:nvSpPr>
      <dsp:spPr>
        <a:xfrm>
          <a:off x="3626205" y="807606"/>
          <a:ext cx="237608" cy="373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9686" y="0"/>
              </a:lnTo>
              <a:lnTo>
                <a:pt x="49686" y="373672"/>
              </a:lnTo>
              <a:lnTo>
                <a:pt x="237608" y="373672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ED5FDC-2312-4D3E-BF16-78804A1EED1B}">
      <dsp:nvSpPr>
        <dsp:cNvPr id="0" name=""/>
        <dsp:cNvSpPr/>
      </dsp:nvSpPr>
      <dsp:spPr>
        <a:xfrm>
          <a:off x="3626205" y="807606"/>
          <a:ext cx="237608" cy="1370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9686" y="0"/>
              </a:lnTo>
              <a:lnTo>
                <a:pt x="49686" y="137073"/>
              </a:lnTo>
              <a:lnTo>
                <a:pt x="237608" y="13707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7BD864-EB42-45DD-AEBD-F7B15E6F0FB7}">
      <dsp:nvSpPr>
        <dsp:cNvPr id="0" name=""/>
        <dsp:cNvSpPr/>
      </dsp:nvSpPr>
      <dsp:spPr>
        <a:xfrm>
          <a:off x="3626205" y="708080"/>
          <a:ext cx="237608" cy="99525"/>
        </a:xfrm>
        <a:custGeom>
          <a:avLst/>
          <a:gdLst/>
          <a:ahLst/>
          <a:cxnLst/>
          <a:rect l="0" t="0" r="0" b="0"/>
          <a:pathLst>
            <a:path>
              <a:moveTo>
                <a:pt x="0" y="99525"/>
              </a:moveTo>
              <a:lnTo>
                <a:pt x="49686" y="99525"/>
              </a:lnTo>
              <a:lnTo>
                <a:pt x="49686" y="0"/>
              </a:lnTo>
              <a:lnTo>
                <a:pt x="237608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B563BD-D497-42FF-B001-C57B92C7DBAF}">
      <dsp:nvSpPr>
        <dsp:cNvPr id="0" name=""/>
        <dsp:cNvSpPr/>
      </dsp:nvSpPr>
      <dsp:spPr>
        <a:xfrm>
          <a:off x="3626205" y="471481"/>
          <a:ext cx="237608" cy="336124"/>
        </a:xfrm>
        <a:custGeom>
          <a:avLst/>
          <a:gdLst/>
          <a:ahLst/>
          <a:cxnLst/>
          <a:rect l="0" t="0" r="0" b="0"/>
          <a:pathLst>
            <a:path>
              <a:moveTo>
                <a:pt x="0" y="336124"/>
              </a:moveTo>
              <a:lnTo>
                <a:pt x="49686" y="336124"/>
              </a:lnTo>
              <a:lnTo>
                <a:pt x="49686" y="0"/>
              </a:lnTo>
              <a:lnTo>
                <a:pt x="237608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0B0271-B554-4EAB-9DC5-F68803627294}">
      <dsp:nvSpPr>
        <dsp:cNvPr id="0" name=""/>
        <dsp:cNvSpPr/>
      </dsp:nvSpPr>
      <dsp:spPr>
        <a:xfrm>
          <a:off x="3626205" y="232051"/>
          <a:ext cx="237608" cy="575554"/>
        </a:xfrm>
        <a:custGeom>
          <a:avLst/>
          <a:gdLst/>
          <a:ahLst/>
          <a:cxnLst/>
          <a:rect l="0" t="0" r="0" b="0"/>
          <a:pathLst>
            <a:path>
              <a:moveTo>
                <a:pt x="0" y="575554"/>
              </a:moveTo>
              <a:lnTo>
                <a:pt x="49686" y="575554"/>
              </a:lnTo>
              <a:lnTo>
                <a:pt x="49686" y="0"/>
              </a:lnTo>
              <a:lnTo>
                <a:pt x="237608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F5374B-4A31-4AED-9312-29498D883992}">
      <dsp:nvSpPr>
        <dsp:cNvPr id="0" name=""/>
        <dsp:cNvSpPr/>
      </dsp:nvSpPr>
      <dsp:spPr>
        <a:xfrm>
          <a:off x="1854601" y="807606"/>
          <a:ext cx="295495" cy="1712547"/>
        </a:xfrm>
        <a:custGeom>
          <a:avLst/>
          <a:gdLst/>
          <a:ahLst/>
          <a:cxnLst/>
          <a:rect l="0" t="0" r="0" b="0"/>
          <a:pathLst>
            <a:path>
              <a:moveTo>
                <a:pt x="0" y="1712547"/>
              </a:moveTo>
              <a:lnTo>
                <a:pt x="107573" y="1712547"/>
              </a:lnTo>
              <a:lnTo>
                <a:pt x="107573" y="0"/>
              </a:lnTo>
              <a:lnTo>
                <a:pt x="295495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A72C95-F786-4904-8A70-D0DC62DCBA9D}">
      <dsp:nvSpPr>
        <dsp:cNvPr id="0" name=""/>
        <dsp:cNvSpPr/>
      </dsp:nvSpPr>
      <dsp:spPr>
        <a:xfrm>
          <a:off x="0" y="2233573"/>
          <a:ext cx="1854601" cy="573161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/>
            <a:t>&lt;html&gt;</a:t>
          </a:r>
          <a:endParaRPr lang="ko-KR" altLang="en-US" sz="4000" kern="1200" dirty="0"/>
        </a:p>
      </dsp:txBody>
      <dsp:txXfrm>
        <a:off x="0" y="2233573"/>
        <a:ext cx="1854601" cy="573161"/>
      </dsp:txXfrm>
    </dsp:sp>
    <dsp:sp modelId="{0924C917-9D51-4FFF-A9B6-356E8D1C9D1E}">
      <dsp:nvSpPr>
        <dsp:cNvPr id="0" name=""/>
        <dsp:cNvSpPr/>
      </dsp:nvSpPr>
      <dsp:spPr>
        <a:xfrm>
          <a:off x="2150097" y="469581"/>
          <a:ext cx="1476108" cy="67605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&lt;head&gt;</a:t>
          </a:r>
          <a:endParaRPr lang="ko-KR" altLang="en-US" sz="2800" kern="1200" dirty="0"/>
        </a:p>
      </dsp:txBody>
      <dsp:txXfrm>
        <a:off x="2150097" y="469581"/>
        <a:ext cx="1476108" cy="676050"/>
      </dsp:txXfrm>
    </dsp:sp>
    <dsp:sp modelId="{0520BB36-83ED-4A74-836F-813CF1F45EDE}">
      <dsp:nvSpPr>
        <dsp:cNvPr id="0" name=""/>
        <dsp:cNvSpPr/>
      </dsp:nvSpPr>
      <dsp:spPr>
        <a:xfrm>
          <a:off x="3863813" y="126947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&lt;meta&gt;</a:t>
          </a:r>
          <a:endParaRPr lang="ko-KR" altLang="en-US" sz="800" kern="1200" dirty="0"/>
        </a:p>
      </dsp:txBody>
      <dsp:txXfrm>
        <a:off x="3863813" y="126947"/>
        <a:ext cx="517273" cy="210207"/>
      </dsp:txXfrm>
    </dsp:sp>
    <dsp:sp modelId="{05FD4172-EB39-476B-96DF-B7DB4BD8650A}">
      <dsp:nvSpPr>
        <dsp:cNvPr id="0" name=""/>
        <dsp:cNvSpPr/>
      </dsp:nvSpPr>
      <dsp:spPr>
        <a:xfrm>
          <a:off x="3863813" y="366378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&lt;meta&gt;</a:t>
          </a:r>
          <a:endParaRPr lang="ko-KR" altLang="en-US" sz="800" kern="1200" dirty="0"/>
        </a:p>
      </dsp:txBody>
      <dsp:txXfrm>
        <a:off x="3863813" y="366378"/>
        <a:ext cx="517273" cy="210207"/>
      </dsp:txXfrm>
    </dsp:sp>
    <dsp:sp modelId="{062901F3-23FA-4597-9D00-9661C6EA6AD3}">
      <dsp:nvSpPr>
        <dsp:cNvPr id="0" name=""/>
        <dsp:cNvSpPr/>
      </dsp:nvSpPr>
      <dsp:spPr>
        <a:xfrm>
          <a:off x="3863813" y="602977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&lt;meta&gt;</a:t>
          </a:r>
          <a:endParaRPr lang="ko-KR" altLang="en-US" sz="800" kern="1200" dirty="0"/>
        </a:p>
      </dsp:txBody>
      <dsp:txXfrm>
        <a:off x="3863813" y="602977"/>
        <a:ext cx="517273" cy="210207"/>
      </dsp:txXfrm>
    </dsp:sp>
    <dsp:sp modelId="{C6EFDA9F-1E04-47C7-97B2-003FA9620E9A}">
      <dsp:nvSpPr>
        <dsp:cNvPr id="0" name=""/>
        <dsp:cNvSpPr/>
      </dsp:nvSpPr>
      <dsp:spPr>
        <a:xfrm>
          <a:off x="3863813" y="839576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&lt;title&gt;</a:t>
          </a:r>
          <a:endParaRPr lang="ko-KR" altLang="en-US" sz="800" kern="1200" dirty="0"/>
        </a:p>
      </dsp:txBody>
      <dsp:txXfrm>
        <a:off x="3863813" y="839576"/>
        <a:ext cx="517273" cy="210207"/>
      </dsp:txXfrm>
    </dsp:sp>
    <dsp:sp modelId="{7B4F7347-64F1-429C-BFA7-2850C57A1D3B}">
      <dsp:nvSpPr>
        <dsp:cNvPr id="0" name=""/>
        <dsp:cNvSpPr/>
      </dsp:nvSpPr>
      <dsp:spPr>
        <a:xfrm>
          <a:off x="3863813" y="1076175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&lt;link&gt;</a:t>
          </a:r>
          <a:endParaRPr lang="ko-KR" altLang="en-US" sz="800" kern="1200" dirty="0"/>
        </a:p>
      </dsp:txBody>
      <dsp:txXfrm>
        <a:off x="3863813" y="1076175"/>
        <a:ext cx="517273" cy="210207"/>
      </dsp:txXfrm>
    </dsp:sp>
    <dsp:sp modelId="{784534DF-74EA-4771-9868-88334C6A48B1}">
      <dsp:nvSpPr>
        <dsp:cNvPr id="0" name=""/>
        <dsp:cNvSpPr/>
      </dsp:nvSpPr>
      <dsp:spPr>
        <a:xfrm>
          <a:off x="3863813" y="1312774"/>
          <a:ext cx="517273" cy="210207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&lt;link&gt;</a:t>
          </a:r>
          <a:endParaRPr lang="ko-KR" altLang="en-US" sz="800" kern="1200" dirty="0"/>
        </a:p>
      </dsp:txBody>
      <dsp:txXfrm>
        <a:off x="3863813" y="1312774"/>
        <a:ext cx="517273" cy="210207"/>
      </dsp:txXfrm>
    </dsp:sp>
    <dsp:sp modelId="{79AF1BA9-BDBC-4905-970D-FF2BED9C5CBE}">
      <dsp:nvSpPr>
        <dsp:cNvPr id="0" name=""/>
        <dsp:cNvSpPr/>
      </dsp:nvSpPr>
      <dsp:spPr>
        <a:xfrm>
          <a:off x="2150097" y="3923931"/>
          <a:ext cx="1476108" cy="67605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&lt;body&gt;</a:t>
          </a:r>
          <a:endParaRPr lang="ko-KR" altLang="en-US" sz="2800" kern="1200" dirty="0"/>
        </a:p>
      </dsp:txBody>
      <dsp:txXfrm>
        <a:off x="2150097" y="3923931"/>
        <a:ext cx="1476108" cy="676050"/>
      </dsp:txXfrm>
    </dsp:sp>
    <dsp:sp modelId="{6E69EC9F-E45D-4D28-8C27-5719CFED222E}">
      <dsp:nvSpPr>
        <dsp:cNvPr id="0" name=""/>
        <dsp:cNvSpPr/>
      </dsp:nvSpPr>
      <dsp:spPr>
        <a:xfrm>
          <a:off x="5597262" y="637787"/>
          <a:ext cx="2211296" cy="543988"/>
        </a:xfrm>
        <a:prstGeom prst="rect">
          <a:avLst/>
        </a:prstGeom>
        <a:solidFill>
          <a:srgbClr val="4472C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&lt;div id=“</a:t>
          </a:r>
          <a:r>
            <a:rPr lang="en-US" altLang="ko-KR" sz="1400" kern="1200" dirty="0" err="1"/>
            <a:t>gnb</a:t>
          </a:r>
          <a:r>
            <a:rPr lang="en-US" altLang="ko-KR" sz="1400" kern="1200" dirty="0"/>
            <a:t>”&gt;</a:t>
          </a:r>
          <a:endParaRPr lang="ko-KR" altLang="en-US" sz="1400" kern="1200" dirty="0"/>
        </a:p>
      </dsp:txBody>
      <dsp:txXfrm>
        <a:off x="5597262" y="637787"/>
        <a:ext cx="2211296" cy="543988"/>
      </dsp:txXfrm>
    </dsp:sp>
    <dsp:sp modelId="{353F7E27-0A2C-4273-89B7-02AFBF110EAB}">
      <dsp:nvSpPr>
        <dsp:cNvPr id="0" name=""/>
        <dsp:cNvSpPr/>
      </dsp:nvSpPr>
      <dsp:spPr>
        <a:xfrm>
          <a:off x="5597262" y="1798088"/>
          <a:ext cx="2211296" cy="543988"/>
        </a:xfrm>
        <a:prstGeom prst="rect">
          <a:avLst/>
        </a:prstGeom>
        <a:solidFill>
          <a:srgbClr val="4472C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&lt;header&gt;</a:t>
          </a:r>
          <a:endParaRPr lang="ko-KR" altLang="en-US" sz="1400" kern="1200" dirty="0"/>
        </a:p>
      </dsp:txBody>
      <dsp:txXfrm>
        <a:off x="5597262" y="1798088"/>
        <a:ext cx="2211296" cy="543988"/>
      </dsp:txXfrm>
    </dsp:sp>
    <dsp:sp modelId="{B7C999DA-B231-4901-A56F-B089451A38C8}">
      <dsp:nvSpPr>
        <dsp:cNvPr id="0" name=""/>
        <dsp:cNvSpPr/>
      </dsp:nvSpPr>
      <dsp:spPr>
        <a:xfrm>
          <a:off x="5597262" y="3232527"/>
          <a:ext cx="2211296" cy="543988"/>
        </a:xfrm>
        <a:prstGeom prst="rect">
          <a:avLst/>
        </a:prstGeom>
        <a:solidFill>
          <a:srgbClr val="4472C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&lt;div id=“</a:t>
          </a:r>
          <a:r>
            <a:rPr lang="en-US" altLang="ko-KR" sz="1400" kern="1200" dirty="0" err="1"/>
            <a:t>main_container</a:t>
          </a:r>
          <a:r>
            <a:rPr lang="en-US" altLang="ko-KR" sz="1400" kern="1200" dirty="0"/>
            <a:t>”&gt;</a:t>
          </a:r>
          <a:endParaRPr lang="ko-KR" altLang="en-US" sz="1400" kern="1200" dirty="0"/>
        </a:p>
      </dsp:txBody>
      <dsp:txXfrm>
        <a:off x="5597262" y="3232527"/>
        <a:ext cx="2211296" cy="543988"/>
      </dsp:txXfrm>
    </dsp:sp>
    <dsp:sp modelId="{EF06A00D-8030-4E1A-8F57-51CE841C174A}">
      <dsp:nvSpPr>
        <dsp:cNvPr id="0" name=""/>
        <dsp:cNvSpPr/>
      </dsp:nvSpPr>
      <dsp:spPr>
        <a:xfrm>
          <a:off x="5597262" y="4567642"/>
          <a:ext cx="2211296" cy="543988"/>
        </a:xfrm>
        <a:prstGeom prst="rect">
          <a:avLst/>
        </a:prstGeom>
        <a:solidFill>
          <a:srgbClr val="4472C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&lt;footer&gt;</a:t>
          </a:r>
          <a:endParaRPr lang="ko-KR" altLang="en-US" sz="1400" kern="1200" dirty="0"/>
        </a:p>
      </dsp:txBody>
      <dsp:txXfrm>
        <a:off x="5597262" y="4567642"/>
        <a:ext cx="2211296" cy="5439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1DD67-B638-4E4C-B2DA-65C2C42D1B40}">
      <dsp:nvSpPr>
        <dsp:cNvPr id="0" name=""/>
        <dsp:cNvSpPr/>
      </dsp:nvSpPr>
      <dsp:spPr>
        <a:xfrm>
          <a:off x="4869655" y="2652076"/>
          <a:ext cx="459971" cy="7435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985" y="0"/>
              </a:lnTo>
              <a:lnTo>
                <a:pt x="229985" y="743513"/>
              </a:lnTo>
              <a:lnTo>
                <a:pt x="459971" y="74351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E732E8-4DFA-42D9-AE29-C8C59B51F027}">
      <dsp:nvSpPr>
        <dsp:cNvPr id="0" name=""/>
        <dsp:cNvSpPr/>
      </dsp:nvSpPr>
      <dsp:spPr>
        <a:xfrm>
          <a:off x="4869655" y="2606356"/>
          <a:ext cx="4599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971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E7A6E-2177-414A-AEEF-F8CE90F02AD5}">
      <dsp:nvSpPr>
        <dsp:cNvPr id="0" name=""/>
        <dsp:cNvSpPr/>
      </dsp:nvSpPr>
      <dsp:spPr>
        <a:xfrm>
          <a:off x="4869655" y="1908562"/>
          <a:ext cx="459971" cy="743513"/>
        </a:xfrm>
        <a:custGeom>
          <a:avLst/>
          <a:gdLst/>
          <a:ahLst/>
          <a:cxnLst/>
          <a:rect l="0" t="0" r="0" b="0"/>
          <a:pathLst>
            <a:path>
              <a:moveTo>
                <a:pt x="0" y="743513"/>
              </a:moveTo>
              <a:lnTo>
                <a:pt x="229985" y="743513"/>
              </a:lnTo>
              <a:lnTo>
                <a:pt x="229985" y="0"/>
              </a:lnTo>
              <a:lnTo>
                <a:pt x="459971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6C5AC2-7DEE-47B8-B425-CD50FBA40FB9}">
      <dsp:nvSpPr>
        <dsp:cNvPr id="0" name=""/>
        <dsp:cNvSpPr/>
      </dsp:nvSpPr>
      <dsp:spPr>
        <a:xfrm>
          <a:off x="2870891" y="1905483"/>
          <a:ext cx="463009" cy="746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33023" y="0"/>
              </a:lnTo>
              <a:lnTo>
                <a:pt x="233023" y="746593"/>
              </a:lnTo>
              <a:lnTo>
                <a:pt x="463009" y="746593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EC4667-03C2-467B-97B3-BA2E89D44F18}">
      <dsp:nvSpPr>
        <dsp:cNvPr id="0" name=""/>
        <dsp:cNvSpPr/>
      </dsp:nvSpPr>
      <dsp:spPr>
        <a:xfrm>
          <a:off x="4869655" y="1119328"/>
          <a:ext cx="4599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971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91C1E2-5779-41AA-91DD-4EBB0A53F653}">
      <dsp:nvSpPr>
        <dsp:cNvPr id="0" name=""/>
        <dsp:cNvSpPr/>
      </dsp:nvSpPr>
      <dsp:spPr>
        <a:xfrm>
          <a:off x="2870891" y="1165048"/>
          <a:ext cx="463009" cy="740434"/>
        </a:xfrm>
        <a:custGeom>
          <a:avLst/>
          <a:gdLst/>
          <a:ahLst/>
          <a:cxnLst/>
          <a:rect l="0" t="0" r="0" b="0"/>
          <a:pathLst>
            <a:path>
              <a:moveTo>
                <a:pt x="0" y="740434"/>
              </a:moveTo>
              <a:lnTo>
                <a:pt x="233023" y="740434"/>
              </a:lnTo>
              <a:lnTo>
                <a:pt x="233023" y="0"/>
              </a:lnTo>
              <a:lnTo>
                <a:pt x="463009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6DE080-6ABD-4BD3-8841-910DD70919A6}">
      <dsp:nvSpPr>
        <dsp:cNvPr id="0" name=""/>
        <dsp:cNvSpPr/>
      </dsp:nvSpPr>
      <dsp:spPr>
        <a:xfrm flipH="1">
          <a:off x="0" y="1503109"/>
          <a:ext cx="2870891" cy="8047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500" kern="1200" dirty="0"/>
            <a:t>&lt;div id=“</a:t>
          </a:r>
          <a:r>
            <a:rPr lang="en-US" altLang="ko-KR" sz="2500" kern="1200" dirty="0" err="1"/>
            <a:t>gnb</a:t>
          </a:r>
          <a:r>
            <a:rPr lang="en-US" altLang="ko-KR" sz="2500" kern="1200" dirty="0"/>
            <a:t>”&gt;</a:t>
          </a:r>
          <a:endParaRPr lang="ko-KR" altLang="en-US" sz="2500" kern="1200" dirty="0"/>
        </a:p>
      </dsp:txBody>
      <dsp:txXfrm>
        <a:off x="0" y="1503109"/>
        <a:ext cx="2870891" cy="804746"/>
      </dsp:txXfrm>
    </dsp:sp>
    <dsp:sp modelId="{BE0495F0-3179-465A-B030-0D5D6AAB3032}">
      <dsp:nvSpPr>
        <dsp:cNvPr id="0" name=""/>
        <dsp:cNvSpPr/>
      </dsp:nvSpPr>
      <dsp:spPr>
        <a:xfrm>
          <a:off x="3333901" y="889127"/>
          <a:ext cx="1535754" cy="5518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500" kern="1200" dirty="0"/>
            <a:t>&lt;div&gt;</a:t>
          </a:r>
          <a:endParaRPr lang="ko-KR" altLang="en-US" sz="2500" kern="1200" dirty="0"/>
        </a:p>
      </dsp:txBody>
      <dsp:txXfrm>
        <a:off x="3333901" y="889127"/>
        <a:ext cx="1535754" cy="551843"/>
      </dsp:txXfrm>
    </dsp:sp>
    <dsp:sp modelId="{3A9F6C7A-4B2E-4A08-A80F-27BFDB5301A8}">
      <dsp:nvSpPr>
        <dsp:cNvPr id="0" name=""/>
        <dsp:cNvSpPr/>
      </dsp:nvSpPr>
      <dsp:spPr>
        <a:xfrm>
          <a:off x="5329627" y="937033"/>
          <a:ext cx="1220535" cy="4560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&lt;b&gt;</a:t>
          </a:r>
          <a:endParaRPr lang="ko-KR" altLang="en-US" sz="2400" kern="1200" dirty="0"/>
        </a:p>
      </dsp:txBody>
      <dsp:txXfrm>
        <a:off x="5329627" y="937033"/>
        <a:ext cx="1220535" cy="456031"/>
      </dsp:txXfrm>
    </dsp:sp>
    <dsp:sp modelId="{7D341885-9580-4DA4-AAF1-B8051F3FA9DD}">
      <dsp:nvSpPr>
        <dsp:cNvPr id="0" name=""/>
        <dsp:cNvSpPr/>
      </dsp:nvSpPr>
      <dsp:spPr>
        <a:xfrm>
          <a:off x="3333901" y="2376154"/>
          <a:ext cx="1535754" cy="5518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500" kern="1200" dirty="0"/>
            <a:t>&lt;div&gt;</a:t>
          </a:r>
          <a:endParaRPr lang="ko-KR" altLang="en-US" sz="2500" kern="1200" dirty="0"/>
        </a:p>
      </dsp:txBody>
      <dsp:txXfrm>
        <a:off x="3333901" y="2376154"/>
        <a:ext cx="1535754" cy="551843"/>
      </dsp:txXfrm>
    </dsp:sp>
    <dsp:sp modelId="{EED30047-3B15-4E26-8F8F-D63E007D4BDA}">
      <dsp:nvSpPr>
        <dsp:cNvPr id="0" name=""/>
        <dsp:cNvSpPr/>
      </dsp:nvSpPr>
      <dsp:spPr>
        <a:xfrm>
          <a:off x="5329627" y="1680546"/>
          <a:ext cx="1220535" cy="4560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&lt;a&gt;</a:t>
          </a:r>
          <a:endParaRPr lang="ko-KR" altLang="en-US" sz="2400" kern="1200" dirty="0"/>
        </a:p>
      </dsp:txBody>
      <dsp:txXfrm>
        <a:off x="5329627" y="1680546"/>
        <a:ext cx="1220535" cy="456031"/>
      </dsp:txXfrm>
    </dsp:sp>
    <dsp:sp modelId="{809D6F80-F8FB-41F7-8971-D56050C4987D}">
      <dsp:nvSpPr>
        <dsp:cNvPr id="0" name=""/>
        <dsp:cNvSpPr/>
      </dsp:nvSpPr>
      <dsp:spPr>
        <a:xfrm>
          <a:off x="5329627" y="2424060"/>
          <a:ext cx="1220535" cy="4560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&lt;a&gt;</a:t>
          </a:r>
          <a:endParaRPr lang="ko-KR" altLang="en-US" sz="2400" kern="1200" dirty="0"/>
        </a:p>
      </dsp:txBody>
      <dsp:txXfrm>
        <a:off x="5329627" y="2424060"/>
        <a:ext cx="1220535" cy="456031"/>
      </dsp:txXfrm>
    </dsp:sp>
    <dsp:sp modelId="{2D2D1F96-0225-4834-A636-8A0EFF6E6167}">
      <dsp:nvSpPr>
        <dsp:cNvPr id="0" name=""/>
        <dsp:cNvSpPr/>
      </dsp:nvSpPr>
      <dsp:spPr>
        <a:xfrm>
          <a:off x="5329627" y="3167574"/>
          <a:ext cx="1220535" cy="4560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&lt;a&gt;</a:t>
          </a:r>
          <a:endParaRPr lang="ko-KR" altLang="en-US" sz="2400" kern="1200" dirty="0"/>
        </a:p>
      </dsp:txBody>
      <dsp:txXfrm>
        <a:off x="5329627" y="3167574"/>
        <a:ext cx="1220535" cy="4560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572E9D-A489-48E9-9644-CD151DD9BE44}">
      <dsp:nvSpPr>
        <dsp:cNvPr id="0" name=""/>
        <dsp:cNvSpPr/>
      </dsp:nvSpPr>
      <dsp:spPr>
        <a:xfrm>
          <a:off x="4467485" y="2537271"/>
          <a:ext cx="262706" cy="282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1353" y="0"/>
              </a:lnTo>
              <a:lnTo>
                <a:pt x="131353" y="282409"/>
              </a:lnTo>
              <a:lnTo>
                <a:pt x="262706" y="28240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986A4F-3D31-41C6-98F5-9744ED52C340}">
      <dsp:nvSpPr>
        <dsp:cNvPr id="0" name=""/>
        <dsp:cNvSpPr/>
      </dsp:nvSpPr>
      <dsp:spPr>
        <a:xfrm>
          <a:off x="4467485" y="2254861"/>
          <a:ext cx="262706" cy="282409"/>
        </a:xfrm>
        <a:custGeom>
          <a:avLst/>
          <a:gdLst/>
          <a:ahLst/>
          <a:cxnLst/>
          <a:rect l="0" t="0" r="0" b="0"/>
          <a:pathLst>
            <a:path>
              <a:moveTo>
                <a:pt x="0" y="282409"/>
              </a:moveTo>
              <a:lnTo>
                <a:pt x="131353" y="282409"/>
              </a:lnTo>
              <a:lnTo>
                <a:pt x="131353" y="0"/>
              </a:lnTo>
              <a:lnTo>
                <a:pt x="262706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6867D8-2CC4-4DC5-A878-B27F4D10A8FD}">
      <dsp:nvSpPr>
        <dsp:cNvPr id="0" name=""/>
        <dsp:cNvSpPr/>
      </dsp:nvSpPr>
      <dsp:spPr>
        <a:xfrm>
          <a:off x="2891246" y="2254861"/>
          <a:ext cx="262706" cy="282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1353" y="0"/>
              </a:lnTo>
              <a:lnTo>
                <a:pt x="131353" y="282409"/>
              </a:lnTo>
              <a:lnTo>
                <a:pt x="262706" y="28240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7CE5D3-38A0-4543-87DE-BB4E59CAC34A}">
      <dsp:nvSpPr>
        <dsp:cNvPr id="0" name=""/>
        <dsp:cNvSpPr/>
      </dsp:nvSpPr>
      <dsp:spPr>
        <a:xfrm>
          <a:off x="2891246" y="1972452"/>
          <a:ext cx="262706" cy="282409"/>
        </a:xfrm>
        <a:custGeom>
          <a:avLst/>
          <a:gdLst/>
          <a:ahLst/>
          <a:cxnLst/>
          <a:rect l="0" t="0" r="0" b="0"/>
          <a:pathLst>
            <a:path>
              <a:moveTo>
                <a:pt x="0" y="282409"/>
              </a:moveTo>
              <a:lnTo>
                <a:pt x="131353" y="282409"/>
              </a:lnTo>
              <a:lnTo>
                <a:pt x="131353" y="0"/>
              </a:lnTo>
              <a:lnTo>
                <a:pt x="262706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2AE462-65F7-464F-9187-A989B614A8E2}">
      <dsp:nvSpPr>
        <dsp:cNvPr id="0" name=""/>
        <dsp:cNvSpPr/>
      </dsp:nvSpPr>
      <dsp:spPr>
        <a:xfrm>
          <a:off x="1315008" y="2209141"/>
          <a:ext cx="26270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6270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F42F88-E43B-4B8B-B8CF-B802A1E80E58}">
      <dsp:nvSpPr>
        <dsp:cNvPr id="0" name=""/>
        <dsp:cNvSpPr/>
      </dsp:nvSpPr>
      <dsp:spPr>
        <a:xfrm>
          <a:off x="1475" y="2054548"/>
          <a:ext cx="1313532" cy="4006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&lt;header&gt;</a:t>
          </a:r>
          <a:endParaRPr lang="ko-KR" altLang="en-US" sz="1800" kern="1200" dirty="0"/>
        </a:p>
      </dsp:txBody>
      <dsp:txXfrm>
        <a:off x="1475" y="2054548"/>
        <a:ext cx="1313532" cy="400627"/>
      </dsp:txXfrm>
    </dsp:sp>
    <dsp:sp modelId="{153AA294-A05D-4BD1-8C09-B07E90C3145B}">
      <dsp:nvSpPr>
        <dsp:cNvPr id="0" name=""/>
        <dsp:cNvSpPr/>
      </dsp:nvSpPr>
      <dsp:spPr>
        <a:xfrm>
          <a:off x="1577714" y="2054548"/>
          <a:ext cx="1313532" cy="4006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&lt;div&gt;</a:t>
          </a:r>
          <a:endParaRPr lang="ko-KR" altLang="en-US" sz="1800" kern="1200" dirty="0"/>
        </a:p>
      </dsp:txBody>
      <dsp:txXfrm>
        <a:off x="1577714" y="2054548"/>
        <a:ext cx="1313532" cy="400627"/>
      </dsp:txXfrm>
    </dsp:sp>
    <dsp:sp modelId="{28D275C6-8823-4E98-89ED-05501E896E3C}">
      <dsp:nvSpPr>
        <dsp:cNvPr id="0" name=""/>
        <dsp:cNvSpPr/>
      </dsp:nvSpPr>
      <dsp:spPr>
        <a:xfrm>
          <a:off x="3153953" y="1772138"/>
          <a:ext cx="1313532" cy="4006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/>
            <a:t>&lt;img&gt;</a:t>
          </a:r>
          <a:endParaRPr lang="ko-KR" altLang="en-US" sz="1800" kern="1200" dirty="0"/>
        </a:p>
      </dsp:txBody>
      <dsp:txXfrm>
        <a:off x="3153953" y="1772138"/>
        <a:ext cx="1313532" cy="400627"/>
      </dsp:txXfrm>
    </dsp:sp>
    <dsp:sp modelId="{3F61AC01-8520-4C3C-933C-339023D17FF1}">
      <dsp:nvSpPr>
        <dsp:cNvPr id="0" name=""/>
        <dsp:cNvSpPr/>
      </dsp:nvSpPr>
      <dsp:spPr>
        <a:xfrm>
          <a:off x="3153953" y="2336957"/>
          <a:ext cx="1313532" cy="4006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/>
            <a:t>&lt;div&gt;</a:t>
          </a:r>
          <a:endParaRPr lang="ko-KR" altLang="en-US" sz="1800" kern="1200" dirty="0"/>
        </a:p>
      </dsp:txBody>
      <dsp:txXfrm>
        <a:off x="3153953" y="2336957"/>
        <a:ext cx="1313532" cy="400627"/>
      </dsp:txXfrm>
    </dsp:sp>
    <dsp:sp modelId="{3000E334-6065-4D54-BC84-AE126A16B5D1}">
      <dsp:nvSpPr>
        <dsp:cNvPr id="0" name=""/>
        <dsp:cNvSpPr/>
      </dsp:nvSpPr>
      <dsp:spPr>
        <a:xfrm>
          <a:off x="4730191" y="2054548"/>
          <a:ext cx="1313532" cy="4006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/>
            <a:t>&lt;h1</a:t>
          </a:r>
          <a:endParaRPr lang="ko-KR" altLang="en-US" sz="1800" kern="1200" dirty="0"/>
        </a:p>
      </dsp:txBody>
      <dsp:txXfrm>
        <a:off x="4730191" y="2054548"/>
        <a:ext cx="1313532" cy="400627"/>
      </dsp:txXfrm>
    </dsp:sp>
    <dsp:sp modelId="{88C6F740-1578-49A8-9335-7BCD0396BD8B}">
      <dsp:nvSpPr>
        <dsp:cNvPr id="0" name=""/>
        <dsp:cNvSpPr/>
      </dsp:nvSpPr>
      <dsp:spPr>
        <a:xfrm>
          <a:off x="4730191" y="2619366"/>
          <a:ext cx="1313532" cy="4006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&lt;p&gt;</a:t>
          </a:r>
          <a:endParaRPr lang="ko-KR" altLang="en-US" sz="1800" kern="1200" dirty="0"/>
        </a:p>
      </dsp:txBody>
      <dsp:txXfrm>
        <a:off x="4730191" y="2619366"/>
        <a:ext cx="1313532" cy="4006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C892B-BE95-478F-8131-2F97E487A240}">
      <dsp:nvSpPr>
        <dsp:cNvPr id="0" name=""/>
        <dsp:cNvSpPr/>
      </dsp:nvSpPr>
      <dsp:spPr>
        <a:xfrm>
          <a:off x="2783261" y="4758627"/>
          <a:ext cx="3787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98120"/>
              </a:moveTo>
              <a:lnTo>
                <a:pt x="349427" y="98120"/>
              </a:lnTo>
              <a:lnTo>
                <a:pt x="349427" y="45720"/>
              </a:lnTo>
              <a:lnTo>
                <a:pt x="378790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FD3494-31F0-44FD-8154-6A99C4552A5A}">
      <dsp:nvSpPr>
        <dsp:cNvPr id="0" name=""/>
        <dsp:cNvSpPr/>
      </dsp:nvSpPr>
      <dsp:spPr>
        <a:xfrm>
          <a:off x="1720227" y="2242139"/>
          <a:ext cx="344616" cy="26146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5253" y="0"/>
              </a:lnTo>
              <a:lnTo>
                <a:pt x="315253" y="2614609"/>
              </a:lnTo>
              <a:lnTo>
                <a:pt x="344616" y="261460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05099C-64A8-4CA0-806F-BB7FCA48DD73}">
      <dsp:nvSpPr>
        <dsp:cNvPr id="0" name=""/>
        <dsp:cNvSpPr/>
      </dsp:nvSpPr>
      <dsp:spPr>
        <a:xfrm>
          <a:off x="5421233" y="5395967"/>
          <a:ext cx="14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8101"/>
              </a:moveTo>
              <a:lnTo>
                <a:pt x="111523" y="48101"/>
              </a:lnTo>
              <a:lnTo>
                <a:pt x="111523" y="45720"/>
              </a:lnTo>
              <a:lnTo>
                <a:pt x="14088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67EB92-2B1D-43A4-9790-483A5A42C03E}">
      <dsp:nvSpPr>
        <dsp:cNvPr id="0" name=""/>
        <dsp:cNvSpPr/>
      </dsp:nvSpPr>
      <dsp:spPr>
        <a:xfrm>
          <a:off x="4450817" y="4552583"/>
          <a:ext cx="594035" cy="8914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4672" y="0"/>
              </a:lnTo>
              <a:lnTo>
                <a:pt x="564672" y="891485"/>
              </a:lnTo>
              <a:lnTo>
                <a:pt x="594035" y="891485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B45EC8-2A08-4C4F-A6EB-02330DB81773}">
      <dsp:nvSpPr>
        <dsp:cNvPr id="0" name=""/>
        <dsp:cNvSpPr/>
      </dsp:nvSpPr>
      <dsp:spPr>
        <a:xfrm>
          <a:off x="5421233" y="5185187"/>
          <a:ext cx="14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9265"/>
              </a:moveTo>
              <a:lnTo>
                <a:pt x="111523" y="49265"/>
              </a:lnTo>
              <a:lnTo>
                <a:pt x="111523" y="45720"/>
              </a:lnTo>
              <a:lnTo>
                <a:pt x="14088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9DE753-8896-4E84-A58C-E752FB3822A2}">
      <dsp:nvSpPr>
        <dsp:cNvPr id="0" name=""/>
        <dsp:cNvSpPr/>
      </dsp:nvSpPr>
      <dsp:spPr>
        <a:xfrm>
          <a:off x="4450817" y="4552583"/>
          <a:ext cx="594035" cy="6818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4672" y="0"/>
              </a:lnTo>
              <a:lnTo>
                <a:pt x="564672" y="681870"/>
              </a:lnTo>
              <a:lnTo>
                <a:pt x="594035" y="68187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8D323E-294F-4524-93F7-BCA3025AD1D5}">
      <dsp:nvSpPr>
        <dsp:cNvPr id="0" name=""/>
        <dsp:cNvSpPr/>
      </dsp:nvSpPr>
      <dsp:spPr>
        <a:xfrm>
          <a:off x="5421233" y="4975572"/>
          <a:ext cx="14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9265"/>
              </a:moveTo>
              <a:lnTo>
                <a:pt x="111523" y="49265"/>
              </a:lnTo>
              <a:lnTo>
                <a:pt x="111523" y="45720"/>
              </a:lnTo>
              <a:lnTo>
                <a:pt x="14088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437B42-4F54-42C1-8459-B73A4A506ECB}">
      <dsp:nvSpPr>
        <dsp:cNvPr id="0" name=""/>
        <dsp:cNvSpPr/>
      </dsp:nvSpPr>
      <dsp:spPr>
        <a:xfrm>
          <a:off x="4450817" y="4552583"/>
          <a:ext cx="594035" cy="4722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4672" y="0"/>
              </a:lnTo>
              <a:lnTo>
                <a:pt x="564672" y="472254"/>
              </a:lnTo>
              <a:lnTo>
                <a:pt x="594035" y="472254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5C439F-6C80-431F-931A-841CBA218AAD}">
      <dsp:nvSpPr>
        <dsp:cNvPr id="0" name=""/>
        <dsp:cNvSpPr/>
      </dsp:nvSpPr>
      <dsp:spPr>
        <a:xfrm>
          <a:off x="5421233" y="4765956"/>
          <a:ext cx="14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9265"/>
              </a:moveTo>
              <a:lnTo>
                <a:pt x="111523" y="49265"/>
              </a:lnTo>
              <a:lnTo>
                <a:pt x="111523" y="45720"/>
              </a:lnTo>
              <a:lnTo>
                <a:pt x="14088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ED26AF-A12C-4E55-9D95-DDFBFD8FBB74}">
      <dsp:nvSpPr>
        <dsp:cNvPr id="0" name=""/>
        <dsp:cNvSpPr/>
      </dsp:nvSpPr>
      <dsp:spPr>
        <a:xfrm>
          <a:off x="4450817" y="4552583"/>
          <a:ext cx="594035" cy="2626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4672" y="0"/>
              </a:lnTo>
              <a:lnTo>
                <a:pt x="564672" y="262638"/>
              </a:lnTo>
              <a:lnTo>
                <a:pt x="594035" y="26263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C18F1-1A12-4AD9-87A6-EB574C679B2B}">
      <dsp:nvSpPr>
        <dsp:cNvPr id="0" name=""/>
        <dsp:cNvSpPr/>
      </dsp:nvSpPr>
      <dsp:spPr>
        <a:xfrm>
          <a:off x="5421233" y="4556340"/>
          <a:ext cx="14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9265"/>
              </a:moveTo>
              <a:lnTo>
                <a:pt x="111523" y="49265"/>
              </a:lnTo>
              <a:lnTo>
                <a:pt x="111523" y="45720"/>
              </a:lnTo>
              <a:lnTo>
                <a:pt x="14088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ABBF0-B3FF-4CED-89FD-A9B432719878}">
      <dsp:nvSpPr>
        <dsp:cNvPr id="0" name=""/>
        <dsp:cNvSpPr/>
      </dsp:nvSpPr>
      <dsp:spPr>
        <a:xfrm>
          <a:off x="4450817" y="4506863"/>
          <a:ext cx="59403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4672" y="45720"/>
              </a:lnTo>
              <a:lnTo>
                <a:pt x="564672" y="98742"/>
              </a:lnTo>
              <a:lnTo>
                <a:pt x="594035" y="9874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CDC23B-64C6-4659-B7EC-866844BD455B}">
      <dsp:nvSpPr>
        <dsp:cNvPr id="0" name=""/>
        <dsp:cNvSpPr/>
      </dsp:nvSpPr>
      <dsp:spPr>
        <a:xfrm>
          <a:off x="2783261" y="4220685"/>
          <a:ext cx="1165039" cy="3318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5676" y="0"/>
              </a:lnTo>
              <a:lnTo>
                <a:pt x="1135676" y="331897"/>
              </a:lnTo>
              <a:lnTo>
                <a:pt x="1165039" y="33189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EA3CA-B862-42FB-9606-7D69A3A36607}">
      <dsp:nvSpPr>
        <dsp:cNvPr id="0" name=""/>
        <dsp:cNvSpPr/>
      </dsp:nvSpPr>
      <dsp:spPr>
        <a:xfrm>
          <a:off x="2783261" y="4174965"/>
          <a:ext cx="116936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139998" y="45720"/>
              </a:lnTo>
              <a:lnTo>
                <a:pt x="1139998" y="112893"/>
              </a:lnTo>
              <a:lnTo>
                <a:pt x="1169361" y="11289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26FBFC-432C-4551-BF2D-E35C253D38DD}">
      <dsp:nvSpPr>
        <dsp:cNvPr id="0" name=""/>
        <dsp:cNvSpPr/>
      </dsp:nvSpPr>
      <dsp:spPr>
        <a:xfrm>
          <a:off x="2783261" y="4046060"/>
          <a:ext cx="1169361" cy="174625"/>
        </a:xfrm>
        <a:custGeom>
          <a:avLst/>
          <a:gdLst/>
          <a:ahLst/>
          <a:cxnLst/>
          <a:rect l="0" t="0" r="0" b="0"/>
          <a:pathLst>
            <a:path>
              <a:moveTo>
                <a:pt x="0" y="174625"/>
              </a:moveTo>
              <a:lnTo>
                <a:pt x="1139998" y="174625"/>
              </a:lnTo>
              <a:lnTo>
                <a:pt x="1139998" y="0"/>
              </a:lnTo>
              <a:lnTo>
                <a:pt x="1169361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B3153-D1BD-4C61-B92D-6C57DAF9B136}">
      <dsp:nvSpPr>
        <dsp:cNvPr id="0" name=""/>
        <dsp:cNvSpPr/>
      </dsp:nvSpPr>
      <dsp:spPr>
        <a:xfrm>
          <a:off x="2783261" y="3804261"/>
          <a:ext cx="1169361" cy="416424"/>
        </a:xfrm>
        <a:custGeom>
          <a:avLst/>
          <a:gdLst/>
          <a:ahLst/>
          <a:cxnLst/>
          <a:rect l="0" t="0" r="0" b="0"/>
          <a:pathLst>
            <a:path>
              <a:moveTo>
                <a:pt x="0" y="416424"/>
              </a:moveTo>
              <a:lnTo>
                <a:pt x="1139998" y="416424"/>
              </a:lnTo>
              <a:lnTo>
                <a:pt x="1139998" y="0"/>
              </a:lnTo>
              <a:lnTo>
                <a:pt x="1169361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E043E1-8826-473F-8558-966A4D0C3978}">
      <dsp:nvSpPr>
        <dsp:cNvPr id="0" name=""/>
        <dsp:cNvSpPr/>
      </dsp:nvSpPr>
      <dsp:spPr>
        <a:xfrm>
          <a:off x="1720227" y="2242139"/>
          <a:ext cx="344616" cy="19785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5253" y="0"/>
              </a:lnTo>
              <a:lnTo>
                <a:pt x="315253" y="1978546"/>
              </a:lnTo>
              <a:lnTo>
                <a:pt x="344616" y="19785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AD6852-DE6C-4D26-AF46-7DD29609A00B}">
      <dsp:nvSpPr>
        <dsp:cNvPr id="0" name=""/>
        <dsp:cNvSpPr/>
      </dsp:nvSpPr>
      <dsp:spPr>
        <a:xfrm>
          <a:off x="6125403" y="4194446"/>
          <a:ext cx="878066" cy="349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349918"/>
              </a:lnTo>
              <a:lnTo>
                <a:pt x="878066" y="34991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3A2203-BA76-4280-BA92-DF93B854AC74}">
      <dsp:nvSpPr>
        <dsp:cNvPr id="0" name=""/>
        <dsp:cNvSpPr/>
      </dsp:nvSpPr>
      <dsp:spPr>
        <a:xfrm>
          <a:off x="6125403" y="4194446"/>
          <a:ext cx="878066" cy="223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223657"/>
              </a:lnTo>
              <a:lnTo>
                <a:pt x="878066" y="22365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3589F-A63D-4FDE-99E3-287ACF797490}">
      <dsp:nvSpPr>
        <dsp:cNvPr id="0" name=""/>
        <dsp:cNvSpPr/>
      </dsp:nvSpPr>
      <dsp:spPr>
        <a:xfrm>
          <a:off x="6125403" y="4194446"/>
          <a:ext cx="878066" cy="9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97396"/>
              </a:lnTo>
              <a:lnTo>
                <a:pt x="878066" y="973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62A242-B374-4F06-AAE8-AE68316B5F3C}">
      <dsp:nvSpPr>
        <dsp:cNvPr id="0" name=""/>
        <dsp:cNvSpPr/>
      </dsp:nvSpPr>
      <dsp:spPr>
        <a:xfrm>
          <a:off x="6125403" y="4119862"/>
          <a:ext cx="8780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4583"/>
              </a:moveTo>
              <a:lnTo>
                <a:pt x="848703" y="74583"/>
              </a:lnTo>
              <a:lnTo>
                <a:pt x="848703" y="45720"/>
              </a:lnTo>
              <a:lnTo>
                <a:pt x="8780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95EE9-1D7A-4799-B09A-60816FE4B63E}">
      <dsp:nvSpPr>
        <dsp:cNvPr id="0" name=""/>
        <dsp:cNvSpPr/>
      </dsp:nvSpPr>
      <dsp:spPr>
        <a:xfrm>
          <a:off x="4481278" y="3014512"/>
          <a:ext cx="1267744" cy="1179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38381" y="0"/>
              </a:lnTo>
              <a:lnTo>
                <a:pt x="1238381" y="1179934"/>
              </a:lnTo>
              <a:lnTo>
                <a:pt x="1267744" y="1179934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E64749-1D51-4202-BED4-41A29FA6BB3E}">
      <dsp:nvSpPr>
        <dsp:cNvPr id="0" name=""/>
        <dsp:cNvSpPr/>
      </dsp:nvSpPr>
      <dsp:spPr>
        <a:xfrm>
          <a:off x="6125403" y="3689404"/>
          <a:ext cx="878066" cy="349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349918"/>
              </a:lnTo>
              <a:lnTo>
                <a:pt x="878066" y="34991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7413F-AA76-4766-B4A5-EC31304DBC4A}">
      <dsp:nvSpPr>
        <dsp:cNvPr id="0" name=""/>
        <dsp:cNvSpPr/>
      </dsp:nvSpPr>
      <dsp:spPr>
        <a:xfrm>
          <a:off x="6125403" y="3689404"/>
          <a:ext cx="878066" cy="223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223657"/>
              </a:lnTo>
              <a:lnTo>
                <a:pt x="878066" y="22365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D105D9-300D-486C-B9B5-FE65D01C51AB}">
      <dsp:nvSpPr>
        <dsp:cNvPr id="0" name=""/>
        <dsp:cNvSpPr/>
      </dsp:nvSpPr>
      <dsp:spPr>
        <a:xfrm>
          <a:off x="6125403" y="3689404"/>
          <a:ext cx="878066" cy="9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97396"/>
              </a:lnTo>
              <a:lnTo>
                <a:pt x="878066" y="973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C820D3-9434-4F82-B3A6-92334765B333}">
      <dsp:nvSpPr>
        <dsp:cNvPr id="0" name=""/>
        <dsp:cNvSpPr/>
      </dsp:nvSpPr>
      <dsp:spPr>
        <a:xfrm>
          <a:off x="6125403" y="3614820"/>
          <a:ext cx="8780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4583"/>
              </a:moveTo>
              <a:lnTo>
                <a:pt x="848703" y="74583"/>
              </a:lnTo>
              <a:lnTo>
                <a:pt x="848703" y="45720"/>
              </a:lnTo>
              <a:lnTo>
                <a:pt x="8780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8C5452-B230-4450-AA75-603484632E3E}">
      <dsp:nvSpPr>
        <dsp:cNvPr id="0" name=""/>
        <dsp:cNvSpPr/>
      </dsp:nvSpPr>
      <dsp:spPr>
        <a:xfrm>
          <a:off x="4481278" y="3014512"/>
          <a:ext cx="1267744" cy="6748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38381" y="0"/>
              </a:lnTo>
              <a:lnTo>
                <a:pt x="1238381" y="674891"/>
              </a:lnTo>
              <a:lnTo>
                <a:pt x="1267744" y="67489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57E2D-B32E-46CC-9524-950E6165883B}">
      <dsp:nvSpPr>
        <dsp:cNvPr id="0" name=""/>
        <dsp:cNvSpPr/>
      </dsp:nvSpPr>
      <dsp:spPr>
        <a:xfrm>
          <a:off x="6125403" y="3184361"/>
          <a:ext cx="878066" cy="349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349918"/>
              </a:lnTo>
              <a:lnTo>
                <a:pt x="878066" y="34991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F7CE52-86E5-4070-9307-1F701FB41923}">
      <dsp:nvSpPr>
        <dsp:cNvPr id="0" name=""/>
        <dsp:cNvSpPr/>
      </dsp:nvSpPr>
      <dsp:spPr>
        <a:xfrm>
          <a:off x="6125403" y="3184361"/>
          <a:ext cx="878066" cy="223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223657"/>
              </a:lnTo>
              <a:lnTo>
                <a:pt x="878066" y="22365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96BAE2-F9D6-4E64-A007-0D6F7D8C124B}">
      <dsp:nvSpPr>
        <dsp:cNvPr id="0" name=""/>
        <dsp:cNvSpPr/>
      </dsp:nvSpPr>
      <dsp:spPr>
        <a:xfrm>
          <a:off x="6125403" y="3184361"/>
          <a:ext cx="878066" cy="9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97396"/>
              </a:lnTo>
              <a:lnTo>
                <a:pt x="878066" y="973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F9EC31-3F1E-4EE0-9437-B2BEBA469945}">
      <dsp:nvSpPr>
        <dsp:cNvPr id="0" name=""/>
        <dsp:cNvSpPr/>
      </dsp:nvSpPr>
      <dsp:spPr>
        <a:xfrm>
          <a:off x="6125403" y="3109777"/>
          <a:ext cx="8780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4583"/>
              </a:moveTo>
              <a:lnTo>
                <a:pt x="848703" y="74583"/>
              </a:lnTo>
              <a:lnTo>
                <a:pt x="848703" y="45720"/>
              </a:lnTo>
              <a:lnTo>
                <a:pt x="8780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B6C320-49FF-471F-B4BA-62FFCDAA684C}">
      <dsp:nvSpPr>
        <dsp:cNvPr id="0" name=""/>
        <dsp:cNvSpPr/>
      </dsp:nvSpPr>
      <dsp:spPr>
        <a:xfrm>
          <a:off x="4481278" y="3014512"/>
          <a:ext cx="1267744" cy="1698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38381" y="0"/>
              </a:lnTo>
              <a:lnTo>
                <a:pt x="1238381" y="169849"/>
              </a:lnTo>
              <a:lnTo>
                <a:pt x="1267744" y="16984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1F38ED-823F-40DF-A159-12F5C37412AF}">
      <dsp:nvSpPr>
        <dsp:cNvPr id="0" name=""/>
        <dsp:cNvSpPr/>
      </dsp:nvSpPr>
      <dsp:spPr>
        <a:xfrm>
          <a:off x="6125403" y="2679319"/>
          <a:ext cx="878066" cy="349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349918"/>
              </a:lnTo>
              <a:lnTo>
                <a:pt x="878066" y="34991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00F47B-738F-4C61-9612-EA45DEB6D207}">
      <dsp:nvSpPr>
        <dsp:cNvPr id="0" name=""/>
        <dsp:cNvSpPr/>
      </dsp:nvSpPr>
      <dsp:spPr>
        <a:xfrm>
          <a:off x="6125403" y="2679319"/>
          <a:ext cx="878066" cy="223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223657"/>
              </a:lnTo>
              <a:lnTo>
                <a:pt x="878066" y="22365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7F2CC6-618F-4B13-BD35-710971623D7F}">
      <dsp:nvSpPr>
        <dsp:cNvPr id="0" name=""/>
        <dsp:cNvSpPr/>
      </dsp:nvSpPr>
      <dsp:spPr>
        <a:xfrm>
          <a:off x="6125403" y="2679319"/>
          <a:ext cx="878066" cy="9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97396"/>
              </a:lnTo>
              <a:lnTo>
                <a:pt x="878066" y="973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F50AB-340A-41B5-A754-9E1E03B14F37}">
      <dsp:nvSpPr>
        <dsp:cNvPr id="0" name=""/>
        <dsp:cNvSpPr/>
      </dsp:nvSpPr>
      <dsp:spPr>
        <a:xfrm>
          <a:off x="6125403" y="2604735"/>
          <a:ext cx="8780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4583"/>
              </a:moveTo>
              <a:lnTo>
                <a:pt x="848703" y="74583"/>
              </a:lnTo>
              <a:lnTo>
                <a:pt x="848703" y="45720"/>
              </a:lnTo>
              <a:lnTo>
                <a:pt x="8780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D73F9E-B071-4AC9-906B-DF518613E990}">
      <dsp:nvSpPr>
        <dsp:cNvPr id="0" name=""/>
        <dsp:cNvSpPr/>
      </dsp:nvSpPr>
      <dsp:spPr>
        <a:xfrm>
          <a:off x="4481278" y="2679319"/>
          <a:ext cx="1267744" cy="335193"/>
        </a:xfrm>
        <a:custGeom>
          <a:avLst/>
          <a:gdLst/>
          <a:ahLst/>
          <a:cxnLst/>
          <a:rect l="0" t="0" r="0" b="0"/>
          <a:pathLst>
            <a:path>
              <a:moveTo>
                <a:pt x="0" y="335193"/>
              </a:moveTo>
              <a:lnTo>
                <a:pt x="1238381" y="335193"/>
              </a:lnTo>
              <a:lnTo>
                <a:pt x="1238381" y="0"/>
              </a:lnTo>
              <a:lnTo>
                <a:pt x="1267744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4DA411-6E95-4543-9AEB-2971EC93897B}">
      <dsp:nvSpPr>
        <dsp:cNvPr id="0" name=""/>
        <dsp:cNvSpPr/>
      </dsp:nvSpPr>
      <dsp:spPr>
        <a:xfrm>
          <a:off x="6125403" y="2174276"/>
          <a:ext cx="878066" cy="349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349918"/>
              </a:lnTo>
              <a:lnTo>
                <a:pt x="878066" y="349918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32ECFD-FEE6-462D-AA98-C597EE547EA6}">
      <dsp:nvSpPr>
        <dsp:cNvPr id="0" name=""/>
        <dsp:cNvSpPr/>
      </dsp:nvSpPr>
      <dsp:spPr>
        <a:xfrm>
          <a:off x="6125403" y="2174276"/>
          <a:ext cx="878066" cy="223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223657"/>
              </a:lnTo>
              <a:lnTo>
                <a:pt x="878066" y="22365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015DE4-D362-46FE-B2BC-E01972CC2A63}">
      <dsp:nvSpPr>
        <dsp:cNvPr id="0" name=""/>
        <dsp:cNvSpPr/>
      </dsp:nvSpPr>
      <dsp:spPr>
        <a:xfrm>
          <a:off x="6125403" y="2174276"/>
          <a:ext cx="878066" cy="9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48703" y="0"/>
              </a:lnTo>
              <a:lnTo>
                <a:pt x="848703" y="97396"/>
              </a:lnTo>
              <a:lnTo>
                <a:pt x="878066" y="973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54227-9E2E-48CF-9951-0B33CCBD4D40}">
      <dsp:nvSpPr>
        <dsp:cNvPr id="0" name=""/>
        <dsp:cNvSpPr/>
      </dsp:nvSpPr>
      <dsp:spPr>
        <a:xfrm>
          <a:off x="6125403" y="2099692"/>
          <a:ext cx="8780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4583"/>
              </a:moveTo>
              <a:lnTo>
                <a:pt x="848703" y="74583"/>
              </a:lnTo>
              <a:lnTo>
                <a:pt x="848703" y="45720"/>
              </a:lnTo>
              <a:lnTo>
                <a:pt x="8780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958B9-5A60-4439-87F7-517EA94682BA}">
      <dsp:nvSpPr>
        <dsp:cNvPr id="0" name=""/>
        <dsp:cNvSpPr/>
      </dsp:nvSpPr>
      <dsp:spPr>
        <a:xfrm>
          <a:off x="4481278" y="2174276"/>
          <a:ext cx="1267744" cy="840235"/>
        </a:xfrm>
        <a:custGeom>
          <a:avLst/>
          <a:gdLst/>
          <a:ahLst/>
          <a:cxnLst/>
          <a:rect l="0" t="0" r="0" b="0"/>
          <a:pathLst>
            <a:path>
              <a:moveTo>
                <a:pt x="0" y="840235"/>
              </a:moveTo>
              <a:lnTo>
                <a:pt x="1238381" y="840235"/>
              </a:lnTo>
              <a:lnTo>
                <a:pt x="1238381" y="0"/>
              </a:lnTo>
              <a:lnTo>
                <a:pt x="1267744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FE0630-9882-427F-9FCC-DC632DEA3C0F}">
      <dsp:nvSpPr>
        <dsp:cNvPr id="0" name=""/>
        <dsp:cNvSpPr/>
      </dsp:nvSpPr>
      <dsp:spPr>
        <a:xfrm>
          <a:off x="2783261" y="2478677"/>
          <a:ext cx="1195500" cy="535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66137" y="0"/>
              </a:lnTo>
              <a:lnTo>
                <a:pt x="1166137" y="535834"/>
              </a:lnTo>
              <a:lnTo>
                <a:pt x="1195500" y="53583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831725-3911-4DC2-A2F3-C2BDEFEF859B}">
      <dsp:nvSpPr>
        <dsp:cNvPr id="0" name=""/>
        <dsp:cNvSpPr/>
      </dsp:nvSpPr>
      <dsp:spPr>
        <a:xfrm>
          <a:off x="2783261" y="2478677"/>
          <a:ext cx="1199602" cy="272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70239" y="0"/>
              </a:lnTo>
              <a:lnTo>
                <a:pt x="1170239" y="272252"/>
              </a:lnTo>
              <a:lnTo>
                <a:pt x="1199602" y="27225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6905D2-5E2F-4852-BA5D-4256FD52B340}">
      <dsp:nvSpPr>
        <dsp:cNvPr id="0" name=""/>
        <dsp:cNvSpPr/>
      </dsp:nvSpPr>
      <dsp:spPr>
        <a:xfrm>
          <a:off x="2783261" y="2432957"/>
          <a:ext cx="119960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170239" y="45720"/>
              </a:lnTo>
              <a:lnTo>
                <a:pt x="1170239" y="87098"/>
              </a:lnTo>
              <a:lnTo>
                <a:pt x="1199602" y="8709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7EB32C-7F8C-41A3-8DFD-EE1718B9A990}">
      <dsp:nvSpPr>
        <dsp:cNvPr id="0" name=""/>
        <dsp:cNvSpPr/>
      </dsp:nvSpPr>
      <dsp:spPr>
        <a:xfrm>
          <a:off x="2783261" y="2289181"/>
          <a:ext cx="1199602" cy="189495"/>
        </a:xfrm>
        <a:custGeom>
          <a:avLst/>
          <a:gdLst/>
          <a:ahLst/>
          <a:cxnLst/>
          <a:rect l="0" t="0" r="0" b="0"/>
          <a:pathLst>
            <a:path>
              <a:moveTo>
                <a:pt x="0" y="189495"/>
              </a:moveTo>
              <a:lnTo>
                <a:pt x="1170239" y="189495"/>
              </a:lnTo>
              <a:lnTo>
                <a:pt x="1170239" y="0"/>
              </a:lnTo>
              <a:lnTo>
                <a:pt x="1199602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20CB49-F540-427A-BFE7-6DBDC5689587}">
      <dsp:nvSpPr>
        <dsp:cNvPr id="0" name=""/>
        <dsp:cNvSpPr/>
      </dsp:nvSpPr>
      <dsp:spPr>
        <a:xfrm>
          <a:off x="1720227" y="2242139"/>
          <a:ext cx="344616" cy="2365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5253" y="0"/>
              </a:lnTo>
              <a:lnTo>
                <a:pt x="315253" y="236538"/>
              </a:lnTo>
              <a:lnTo>
                <a:pt x="344616" y="23653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06AF02-FD0D-4576-B671-50B5DE336A01}">
      <dsp:nvSpPr>
        <dsp:cNvPr id="0" name=""/>
        <dsp:cNvSpPr/>
      </dsp:nvSpPr>
      <dsp:spPr>
        <a:xfrm>
          <a:off x="5421233" y="1877575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4CF97E-C9D0-4798-BB82-60665DB6AB67}">
      <dsp:nvSpPr>
        <dsp:cNvPr id="0" name=""/>
        <dsp:cNvSpPr/>
      </dsp:nvSpPr>
      <dsp:spPr>
        <a:xfrm>
          <a:off x="5421233" y="1831855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4B057-79BA-4856-AC46-8651C37CC384}">
      <dsp:nvSpPr>
        <dsp:cNvPr id="0" name=""/>
        <dsp:cNvSpPr/>
      </dsp:nvSpPr>
      <dsp:spPr>
        <a:xfrm>
          <a:off x="4381697" y="1402384"/>
          <a:ext cx="663156" cy="4751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33793" y="0"/>
              </a:lnTo>
              <a:lnTo>
                <a:pt x="633793" y="475190"/>
              </a:lnTo>
              <a:lnTo>
                <a:pt x="663156" y="47519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F46614-2DAF-4777-8BBF-11E9AF69092B}">
      <dsp:nvSpPr>
        <dsp:cNvPr id="0" name=""/>
        <dsp:cNvSpPr/>
      </dsp:nvSpPr>
      <dsp:spPr>
        <a:xfrm>
          <a:off x="5421233" y="1625054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5979F6-C4B9-4105-B829-46B414E16EA4}">
      <dsp:nvSpPr>
        <dsp:cNvPr id="0" name=""/>
        <dsp:cNvSpPr/>
      </dsp:nvSpPr>
      <dsp:spPr>
        <a:xfrm>
          <a:off x="5421233" y="1579334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463D01-AAE7-4380-AA27-7082394FEE93}">
      <dsp:nvSpPr>
        <dsp:cNvPr id="0" name=""/>
        <dsp:cNvSpPr/>
      </dsp:nvSpPr>
      <dsp:spPr>
        <a:xfrm>
          <a:off x="4381697" y="1402384"/>
          <a:ext cx="663156" cy="2226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33793" y="0"/>
              </a:lnTo>
              <a:lnTo>
                <a:pt x="633793" y="222669"/>
              </a:lnTo>
              <a:lnTo>
                <a:pt x="663156" y="22266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F4BD04-BE6C-400B-8B15-946E5BDBFD15}">
      <dsp:nvSpPr>
        <dsp:cNvPr id="0" name=""/>
        <dsp:cNvSpPr/>
      </dsp:nvSpPr>
      <dsp:spPr>
        <a:xfrm>
          <a:off x="5421233" y="1372532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64DCA-7FF4-4353-9450-39A7BC11081F}">
      <dsp:nvSpPr>
        <dsp:cNvPr id="0" name=""/>
        <dsp:cNvSpPr/>
      </dsp:nvSpPr>
      <dsp:spPr>
        <a:xfrm>
          <a:off x="5421233" y="1326812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93764E-B54A-4701-8DFC-0DA3AED86CC4}">
      <dsp:nvSpPr>
        <dsp:cNvPr id="0" name=""/>
        <dsp:cNvSpPr/>
      </dsp:nvSpPr>
      <dsp:spPr>
        <a:xfrm>
          <a:off x="4381697" y="1326812"/>
          <a:ext cx="663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5571"/>
              </a:moveTo>
              <a:lnTo>
                <a:pt x="633793" y="75571"/>
              </a:lnTo>
              <a:lnTo>
                <a:pt x="633793" y="45720"/>
              </a:lnTo>
              <a:lnTo>
                <a:pt x="66315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2F2C44-84F7-46BC-A0A0-9EB7CC070833}">
      <dsp:nvSpPr>
        <dsp:cNvPr id="0" name=""/>
        <dsp:cNvSpPr/>
      </dsp:nvSpPr>
      <dsp:spPr>
        <a:xfrm>
          <a:off x="5421233" y="1120011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18090-B2E5-481D-9314-B3C1BC73A44B}">
      <dsp:nvSpPr>
        <dsp:cNvPr id="0" name=""/>
        <dsp:cNvSpPr/>
      </dsp:nvSpPr>
      <dsp:spPr>
        <a:xfrm>
          <a:off x="5421233" y="1074291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67613D-721C-422D-AEEA-5F12DEF4F635}">
      <dsp:nvSpPr>
        <dsp:cNvPr id="0" name=""/>
        <dsp:cNvSpPr/>
      </dsp:nvSpPr>
      <dsp:spPr>
        <a:xfrm>
          <a:off x="4381697" y="1120011"/>
          <a:ext cx="663156" cy="282372"/>
        </a:xfrm>
        <a:custGeom>
          <a:avLst/>
          <a:gdLst/>
          <a:ahLst/>
          <a:cxnLst/>
          <a:rect l="0" t="0" r="0" b="0"/>
          <a:pathLst>
            <a:path>
              <a:moveTo>
                <a:pt x="0" y="282372"/>
              </a:moveTo>
              <a:lnTo>
                <a:pt x="633793" y="282372"/>
              </a:lnTo>
              <a:lnTo>
                <a:pt x="633793" y="0"/>
              </a:lnTo>
              <a:lnTo>
                <a:pt x="663156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740579-E4C4-47C7-9AB5-7823EF939D7C}">
      <dsp:nvSpPr>
        <dsp:cNvPr id="0" name=""/>
        <dsp:cNvSpPr/>
      </dsp:nvSpPr>
      <dsp:spPr>
        <a:xfrm>
          <a:off x="2783261" y="552296"/>
          <a:ext cx="1095918" cy="8500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6555" y="0"/>
              </a:lnTo>
              <a:lnTo>
                <a:pt x="1066555" y="850087"/>
              </a:lnTo>
              <a:lnTo>
                <a:pt x="1095918" y="85008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C94B98-3C8D-4DA9-AE05-E78A374831C9}">
      <dsp:nvSpPr>
        <dsp:cNvPr id="0" name=""/>
        <dsp:cNvSpPr/>
      </dsp:nvSpPr>
      <dsp:spPr>
        <a:xfrm>
          <a:off x="5421233" y="867490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7D7943-C2B0-432A-A197-C71B62D74158}">
      <dsp:nvSpPr>
        <dsp:cNvPr id="0" name=""/>
        <dsp:cNvSpPr/>
      </dsp:nvSpPr>
      <dsp:spPr>
        <a:xfrm>
          <a:off x="5421233" y="821770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EA63BF-E5EF-4683-B58F-9CBD194E1344}">
      <dsp:nvSpPr>
        <dsp:cNvPr id="0" name=""/>
        <dsp:cNvSpPr/>
      </dsp:nvSpPr>
      <dsp:spPr>
        <a:xfrm>
          <a:off x="4381697" y="392299"/>
          <a:ext cx="663156" cy="4751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33793" y="0"/>
              </a:lnTo>
              <a:lnTo>
                <a:pt x="633793" y="475190"/>
              </a:lnTo>
              <a:lnTo>
                <a:pt x="663156" y="47519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733F83-39E5-4A5D-BE40-F1EC68759C55}">
      <dsp:nvSpPr>
        <dsp:cNvPr id="0" name=""/>
        <dsp:cNvSpPr/>
      </dsp:nvSpPr>
      <dsp:spPr>
        <a:xfrm>
          <a:off x="5421233" y="614969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C65E54-843F-4FC8-931B-D75B2ED7072C}">
      <dsp:nvSpPr>
        <dsp:cNvPr id="0" name=""/>
        <dsp:cNvSpPr/>
      </dsp:nvSpPr>
      <dsp:spPr>
        <a:xfrm>
          <a:off x="5421233" y="569249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B21668-30A1-4B97-B45F-593C7EA9B200}">
      <dsp:nvSpPr>
        <dsp:cNvPr id="0" name=""/>
        <dsp:cNvSpPr/>
      </dsp:nvSpPr>
      <dsp:spPr>
        <a:xfrm>
          <a:off x="4381697" y="392299"/>
          <a:ext cx="663156" cy="2226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33793" y="0"/>
              </a:lnTo>
              <a:lnTo>
                <a:pt x="633793" y="222669"/>
              </a:lnTo>
              <a:lnTo>
                <a:pt x="663156" y="22266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6CF08B-881A-4C21-971E-25D565B536CF}">
      <dsp:nvSpPr>
        <dsp:cNvPr id="0" name=""/>
        <dsp:cNvSpPr/>
      </dsp:nvSpPr>
      <dsp:spPr>
        <a:xfrm>
          <a:off x="5421233" y="362447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3884DD-EBBE-4E0D-AF41-342699360E3E}">
      <dsp:nvSpPr>
        <dsp:cNvPr id="0" name=""/>
        <dsp:cNvSpPr/>
      </dsp:nvSpPr>
      <dsp:spPr>
        <a:xfrm>
          <a:off x="5421233" y="316727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950C10-4F21-41B0-95DD-5B6F25FEE609}">
      <dsp:nvSpPr>
        <dsp:cNvPr id="0" name=""/>
        <dsp:cNvSpPr/>
      </dsp:nvSpPr>
      <dsp:spPr>
        <a:xfrm>
          <a:off x="4381697" y="316727"/>
          <a:ext cx="6631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5571"/>
              </a:moveTo>
              <a:lnTo>
                <a:pt x="633793" y="75571"/>
              </a:lnTo>
              <a:lnTo>
                <a:pt x="633793" y="45720"/>
              </a:lnTo>
              <a:lnTo>
                <a:pt x="66315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8B7DD8-0516-49C5-A2A3-701C8700F5DC}">
      <dsp:nvSpPr>
        <dsp:cNvPr id="0" name=""/>
        <dsp:cNvSpPr/>
      </dsp:nvSpPr>
      <dsp:spPr>
        <a:xfrm>
          <a:off x="5421233" y="109926"/>
          <a:ext cx="1582236" cy="141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52873" y="0"/>
              </a:lnTo>
              <a:lnTo>
                <a:pt x="1552873" y="141576"/>
              </a:lnTo>
              <a:lnTo>
                <a:pt x="1582236" y="1415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292B60-7686-4D5E-8FF7-44CF56D4BEF8}">
      <dsp:nvSpPr>
        <dsp:cNvPr id="0" name=""/>
        <dsp:cNvSpPr/>
      </dsp:nvSpPr>
      <dsp:spPr>
        <a:xfrm>
          <a:off x="5421233" y="64206"/>
          <a:ext cx="15822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552873" y="45720"/>
              </a:lnTo>
              <a:lnTo>
                <a:pt x="1552873" y="61036"/>
              </a:lnTo>
              <a:lnTo>
                <a:pt x="1582236" y="6103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195AF-BB43-41CB-80C0-69CA79D2672E}">
      <dsp:nvSpPr>
        <dsp:cNvPr id="0" name=""/>
        <dsp:cNvSpPr/>
      </dsp:nvSpPr>
      <dsp:spPr>
        <a:xfrm>
          <a:off x="4381697" y="109926"/>
          <a:ext cx="663156" cy="282372"/>
        </a:xfrm>
        <a:custGeom>
          <a:avLst/>
          <a:gdLst/>
          <a:ahLst/>
          <a:cxnLst/>
          <a:rect l="0" t="0" r="0" b="0"/>
          <a:pathLst>
            <a:path>
              <a:moveTo>
                <a:pt x="0" y="282372"/>
              </a:moveTo>
              <a:lnTo>
                <a:pt x="633793" y="282372"/>
              </a:lnTo>
              <a:lnTo>
                <a:pt x="633793" y="0"/>
              </a:lnTo>
              <a:lnTo>
                <a:pt x="663156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8B8325-CD05-42ED-9716-BED722FA35A2}">
      <dsp:nvSpPr>
        <dsp:cNvPr id="0" name=""/>
        <dsp:cNvSpPr/>
      </dsp:nvSpPr>
      <dsp:spPr>
        <a:xfrm>
          <a:off x="2783261" y="392299"/>
          <a:ext cx="1095918" cy="159997"/>
        </a:xfrm>
        <a:custGeom>
          <a:avLst/>
          <a:gdLst/>
          <a:ahLst/>
          <a:cxnLst/>
          <a:rect l="0" t="0" r="0" b="0"/>
          <a:pathLst>
            <a:path>
              <a:moveTo>
                <a:pt x="0" y="159997"/>
              </a:moveTo>
              <a:lnTo>
                <a:pt x="1066555" y="159997"/>
              </a:lnTo>
              <a:lnTo>
                <a:pt x="1066555" y="0"/>
              </a:lnTo>
              <a:lnTo>
                <a:pt x="1095918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599A4F-BC0E-47D8-8518-EB3E1D689787}">
      <dsp:nvSpPr>
        <dsp:cNvPr id="0" name=""/>
        <dsp:cNvSpPr/>
      </dsp:nvSpPr>
      <dsp:spPr>
        <a:xfrm>
          <a:off x="1720227" y="552296"/>
          <a:ext cx="344616" cy="1689842"/>
        </a:xfrm>
        <a:custGeom>
          <a:avLst/>
          <a:gdLst/>
          <a:ahLst/>
          <a:cxnLst/>
          <a:rect l="0" t="0" r="0" b="0"/>
          <a:pathLst>
            <a:path>
              <a:moveTo>
                <a:pt x="0" y="1689842"/>
              </a:moveTo>
              <a:lnTo>
                <a:pt x="315253" y="1689842"/>
              </a:lnTo>
              <a:lnTo>
                <a:pt x="315253" y="0"/>
              </a:lnTo>
              <a:lnTo>
                <a:pt x="344616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9813A-CCD6-4A8D-9085-A9462F4DC45E}">
      <dsp:nvSpPr>
        <dsp:cNvPr id="0" name=""/>
        <dsp:cNvSpPr/>
      </dsp:nvSpPr>
      <dsp:spPr>
        <a:xfrm>
          <a:off x="0" y="2042010"/>
          <a:ext cx="1720227" cy="4002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 id=“</a:t>
          </a:r>
          <a:r>
            <a:rPr lang="en-US" altLang="ko-KR" sz="1000" kern="1200" dirty="0" err="1"/>
            <a:t>main_container</a:t>
          </a:r>
          <a:r>
            <a:rPr lang="en-US" altLang="ko-KR" sz="1000" kern="1200" dirty="0"/>
            <a:t>”&gt;</a:t>
          </a:r>
          <a:endParaRPr lang="ko-KR" altLang="en-US" sz="1000" kern="1200" dirty="0"/>
        </a:p>
      </dsp:txBody>
      <dsp:txXfrm>
        <a:off x="0" y="2042010"/>
        <a:ext cx="1720227" cy="400257"/>
      </dsp:txXfrm>
    </dsp:sp>
    <dsp:sp modelId="{F5FB249F-7587-4C17-8980-1E5F230A7183}">
      <dsp:nvSpPr>
        <dsp:cNvPr id="0" name=""/>
        <dsp:cNvSpPr/>
      </dsp:nvSpPr>
      <dsp:spPr>
        <a:xfrm>
          <a:off x="2064844" y="321011"/>
          <a:ext cx="718417" cy="4625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 main1</a:t>
          </a:r>
          <a:endParaRPr lang="ko-KR" altLang="en-US" sz="1000" kern="1200" dirty="0"/>
        </a:p>
      </dsp:txBody>
      <dsp:txXfrm>
        <a:off x="2064844" y="321011"/>
        <a:ext cx="718417" cy="462570"/>
      </dsp:txXfrm>
    </dsp:sp>
    <dsp:sp modelId="{9EC4D70E-00C7-47A5-9288-ED433581E2ED}">
      <dsp:nvSpPr>
        <dsp:cNvPr id="0" name=""/>
        <dsp:cNvSpPr/>
      </dsp:nvSpPr>
      <dsp:spPr>
        <a:xfrm>
          <a:off x="3879180" y="258186"/>
          <a:ext cx="502517" cy="2682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</a:t>
          </a:r>
          <a:endParaRPr lang="ko-KR" altLang="en-US" sz="1000" kern="1200" dirty="0"/>
        </a:p>
      </dsp:txBody>
      <dsp:txXfrm>
        <a:off x="3879180" y="258186"/>
        <a:ext cx="502517" cy="268226"/>
      </dsp:txXfrm>
    </dsp:sp>
    <dsp:sp modelId="{2169F30F-CBA4-4499-9C22-9572F60D69C8}">
      <dsp:nvSpPr>
        <dsp:cNvPr id="0" name=""/>
        <dsp:cNvSpPr/>
      </dsp:nvSpPr>
      <dsp:spPr>
        <a:xfrm>
          <a:off x="5044853" y="23470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23470"/>
        <a:ext cx="376379" cy="172912"/>
      </dsp:txXfrm>
    </dsp:sp>
    <dsp:sp modelId="{4CACC97A-D678-4865-A8DC-E525BC0E2572}">
      <dsp:nvSpPr>
        <dsp:cNvPr id="0" name=""/>
        <dsp:cNvSpPr/>
      </dsp:nvSpPr>
      <dsp:spPr>
        <a:xfrm>
          <a:off x="7003470" y="8046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80464"/>
        <a:ext cx="293629" cy="89556"/>
      </dsp:txXfrm>
    </dsp:sp>
    <dsp:sp modelId="{5F70D84F-8D79-4AF9-89A0-18D6C073D017}">
      <dsp:nvSpPr>
        <dsp:cNvPr id="0" name=""/>
        <dsp:cNvSpPr/>
      </dsp:nvSpPr>
      <dsp:spPr>
        <a:xfrm>
          <a:off x="7003470" y="20672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206724"/>
        <a:ext cx="293629" cy="89556"/>
      </dsp:txXfrm>
    </dsp:sp>
    <dsp:sp modelId="{E30DCC81-8541-4E93-B664-8CC4B2081BF9}">
      <dsp:nvSpPr>
        <dsp:cNvPr id="0" name=""/>
        <dsp:cNvSpPr/>
      </dsp:nvSpPr>
      <dsp:spPr>
        <a:xfrm>
          <a:off x="5044853" y="275991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275991"/>
        <a:ext cx="376379" cy="172912"/>
      </dsp:txXfrm>
    </dsp:sp>
    <dsp:sp modelId="{2FAEE14E-8F28-486F-8676-08E50BBD4CB3}">
      <dsp:nvSpPr>
        <dsp:cNvPr id="0" name=""/>
        <dsp:cNvSpPr/>
      </dsp:nvSpPr>
      <dsp:spPr>
        <a:xfrm>
          <a:off x="7003470" y="332985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332985"/>
        <a:ext cx="293629" cy="89556"/>
      </dsp:txXfrm>
    </dsp:sp>
    <dsp:sp modelId="{C134028D-295D-4943-AF66-0A293C48C00F}">
      <dsp:nvSpPr>
        <dsp:cNvPr id="0" name=""/>
        <dsp:cNvSpPr/>
      </dsp:nvSpPr>
      <dsp:spPr>
        <a:xfrm>
          <a:off x="7003470" y="459246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459246"/>
        <a:ext cx="293629" cy="89556"/>
      </dsp:txXfrm>
    </dsp:sp>
    <dsp:sp modelId="{E507E546-341F-41E2-B983-423557D6E082}">
      <dsp:nvSpPr>
        <dsp:cNvPr id="0" name=""/>
        <dsp:cNvSpPr/>
      </dsp:nvSpPr>
      <dsp:spPr>
        <a:xfrm>
          <a:off x="5044853" y="528513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528513"/>
        <a:ext cx="376379" cy="172912"/>
      </dsp:txXfrm>
    </dsp:sp>
    <dsp:sp modelId="{EB3B1439-284B-4CC1-A224-C4497D5440C8}">
      <dsp:nvSpPr>
        <dsp:cNvPr id="0" name=""/>
        <dsp:cNvSpPr/>
      </dsp:nvSpPr>
      <dsp:spPr>
        <a:xfrm>
          <a:off x="7003470" y="585506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585506"/>
        <a:ext cx="293629" cy="89556"/>
      </dsp:txXfrm>
    </dsp:sp>
    <dsp:sp modelId="{E7408660-2C1C-459F-BFEF-A7C0CFF5329A}">
      <dsp:nvSpPr>
        <dsp:cNvPr id="0" name=""/>
        <dsp:cNvSpPr/>
      </dsp:nvSpPr>
      <dsp:spPr>
        <a:xfrm>
          <a:off x="7003470" y="711767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711767"/>
        <a:ext cx="293629" cy="89556"/>
      </dsp:txXfrm>
    </dsp:sp>
    <dsp:sp modelId="{D8729621-52B6-44F9-9CB5-9EB269C3C58B}">
      <dsp:nvSpPr>
        <dsp:cNvPr id="0" name=""/>
        <dsp:cNvSpPr/>
      </dsp:nvSpPr>
      <dsp:spPr>
        <a:xfrm>
          <a:off x="5044853" y="781034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781034"/>
        <a:ext cx="376379" cy="172912"/>
      </dsp:txXfrm>
    </dsp:sp>
    <dsp:sp modelId="{8BF4AFE1-87C3-477D-B184-E446B06AB6C5}">
      <dsp:nvSpPr>
        <dsp:cNvPr id="0" name=""/>
        <dsp:cNvSpPr/>
      </dsp:nvSpPr>
      <dsp:spPr>
        <a:xfrm>
          <a:off x="7003470" y="838028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838028"/>
        <a:ext cx="293629" cy="89556"/>
      </dsp:txXfrm>
    </dsp:sp>
    <dsp:sp modelId="{CD487E24-30F1-47AE-99E4-D0150355D105}">
      <dsp:nvSpPr>
        <dsp:cNvPr id="0" name=""/>
        <dsp:cNvSpPr/>
      </dsp:nvSpPr>
      <dsp:spPr>
        <a:xfrm>
          <a:off x="7003470" y="964288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964288"/>
        <a:ext cx="293629" cy="89556"/>
      </dsp:txXfrm>
    </dsp:sp>
    <dsp:sp modelId="{44D7675D-7565-4C09-AD4F-6D65256D8768}">
      <dsp:nvSpPr>
        <dsp:cNvPr id="0" name=""/>
        <dsp:cNvSpPr/>
      </dsp:nvSpPr>
      <dsp:spPr>
        <a:xfrm>
          <a:off x="3879180" y="1268271"/>
          <a:ext cx="502517" cy="2682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</a:t>
          </a:r>
          <a:endParaRPr lang="ko-KR" altLang="en-US" sz="1000" kern="1200" dirty="0"/>
        </a:p>
      </dsp:txBody>
      <dsp:txXfrm>
        <a:off x="3879180" y="1268271"/>
        <a:ext cx="502517" cy="268226"/>
      </dsp:txXfrm>
    </dsp:sp>
    <dsp:sp modelId="{8163CDD8-1314-40EA-9AC2-3B445E470982}">
      <dsp:nvSpPr>
        <dsp:cNvPr id="0" name=""/>
        <dsp:cNvSpPr/>
      </dsp:nvSpPr>
      <dsp:spPr>
        <a:xfrm>
          <a:off x="5044853" y="1033555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1033555"/>
        <a:ext cx="376379" cy="172912"/>
      </dsp:txXfrm>
    </dsp:sp>
    <dsp:sp modelId="{18D3C94F-D79C-407D-AC71-04D7EA905957}">
      <dsp:nvSpPr>
        <dsp:cNvPr id="0" name=""/>
        <dsp:cNvSpPr/>
      </dsp:nvSpPr>
      <dsp:spPr>
        <a:xfrm>
          <a:off x="7003470" y="1090549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1090549"/>
        <a:ext cx="293629" cy="89556"/>
      </dsp:txXfrm>
    </dsp:sp>
    <dsp:sp modelId="{F8ED3D31-F2DC-4B2D-BC04-C32C0F579A35}">
      <dsp:nvSpPr>
        <dsp:cNvPr id="0" name=""/>
        <dsp:cNvSpPr/>
      </dsp:nvSpPr>
      <dsp:spPr>
        <a:xfrm>
          <a:off x="7003470" y="1216809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1216809"/>
        <a:ext cx="293629" cy="89556"/>
      </dsp:txXfrm>
    </dsp:sp>
    <dsp:sp modelId="{0AB23801-47C0-4CBD-99E8-2408B86B743D}">
      <dsp:nvSpPr>
        <dsp:cNvPr id="0" name=""/>
        <dsp:cNvSpPr/>
      </dsp:nvSpPr>
      <dsp:spPr>
        <a:xfrm>
          <a:off x="5044853" y="1286076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1286076"/>
        <a:ext cx="376379" cy="172912"/>
      </dsp:txXfrm>
    </dsp:sp>
    <dsp:sp modelId="{6BF6826C-2254-4158-A9E7-30AB6AF49B63}">
      <dsp:nvSpPr>
        <dsp:cNvPr id="0" name=""/>
        <dsp:cNvSpPr/>
      </dsp:nvSpPr>
      <dsp:spPr>
        <a:xfrm>
          <a:off x="7003470" y="1343070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1343070"/>
        <a:ext cx="293629" cy="89556"/>
      </dsp:txXfrm>
    </dsp:sp>
    <dsp:sp modelId="{3043AC5D-BD32-4AD1-8162-432AFA5D676D}">
      <dsp:nvSpPr>
        <dsp:cNvPr id="0" name=""/>
        <dsp:cNvSpPr/>
      </dsp:nvSpPr>
      <dsp:spPr>
        <a:xfrm>
          <a:off x="7003470" y="1469331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1469331"/>
        <a:ext cx="293629" cy="89556"/>
      </dsp:txXfrm>
    </dsp:sp>
    <dsp:sp modelId="{FFC74CF6-B312-4EC9-951A-9A55CB234D93}">
      <dsp:nvSpPr>
        <dsp:cNvPr id="0" name=""/>
        <dsp:cNvSpPr/>
      </dsp:nvSpPr>
      <dsp:spPr>
        <a:xfrm>
          <a:off x="5044853" y="1538598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1538598"/>
        <a:ext cx="376379" cy="172912"/>
      </dsp:txXfrm>
    </dsp:sp>
    <dsp:sp modelId="{C2F833C3-BA51-40B7-892E-195795816773}">
      <dsp:nvSpPr>
        <dsp:cNvPr id="0" name=""/>
        <dsp:cNvSpPr/>
      </dsp:nvSpPr>
      <dsp:spPr>
        <a:xfrm>
          <a:off x="7003470" y="1595591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1595591"/>
        <a:ext cx="293629" cy="89556"/>
      </dsp:txXfrm>
    </dsp:sp>
    <dsp:sp modelId="{EFB36634-A8C1-4509-9418-83A6C3F49708}">
      <dsp:nvSpPr>
        <dsp:cNvPr id="0" name=""/>
        <dsp:cNvSpPr/>
      </dsp:nvSpPr>
      <dsp:spPr>
        <a:xfrm>
          <a:off x="7003470" y="1721852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1721852"/>
        <a:ext cx="293629" cy="89556"/>
      </dsp:txXfrm>
    </dsp:sp>
    <dsp:sp modelId="{10410936-56F4-4F8E-91A4-B3F8DD9BAA7D}">
      <dsp:nvSpPr>
        <dsp:cNvPr id="0" name=""/>
        <dsp:cNvSpPr/>
      </dsp:nvSpPr>
      <dsp:spPr>
        <a:xfrm>
          <a:off x="5044853" y="1791119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044853" y="1791119"/>
        <a:ext cx="376379" cy="172912"/>
      </dsp:txXfrm>
    </dsp:sp>
    <dsp:sp modelId="{00FBE106-9172-4603-9338-7862B00CA92F}">
      <dsp:nvSpPr>
        <dsp:cNvPr id="0" name=""/>
        <dsp:cNvSpPr/>
      </dsp:nvSpPr>
      <dsp:spPr>
        <a:xfrm>
          <a:off x="7003470" y="1848113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&lt;div&gt;</a:t>
          </a:r>
          <a:endParaRPr lang="ko-KR" altLang="en-US" sz="700" kern="1200" dirty="0"/>
        </a:p>
      </dsp:txBody>
      <dsp:txXfrm>
        <a:off x="7003470" y="1848113"/>
        <a:ext cx="293629" cy="89556"/>
      </dsp:txXfrm>
    </dsp:sp>
    <dsp:sp modelId="{9F337554-7935-401A-A5A5-4352C914E523}">
      <dsp:nvSpPr>
        <dsp:cNvPr id="0" name=""/>
        <dsp:cNvSpPr/>
      </dsp:nvSpPr>
      <dsp:spPr>
        <a:xfrm>
          <a:off x="7003470" y="1974373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1974373"/>
        <a:ext cx="293629" cy="89556"/>
      </dsp:txXfrm>
    </dsp:sp>
    <dsp:sp modelId="{19C4D92B-E3A5-42A6-B4BD-E3D7920259A6}">
      <dsp:nvSpPr>
        <dsp:cNvPr id="0" name=""/>
        <dsp:cNvSpPr/>
      </dsp:nvSpPr>
      <dsp:spPr>
        <a:xfrm>
          <a:off x="2064844" y="2247392"/>
          <a:ext cx="718417" cy="4625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 main2</a:t>
          </a:r>
          <a:endParaRPr lang="ko-KR" altLang="en-US" sz="1000" kern="1200" dirty="0"/>
        </a:p>
      </dsp:txBody>
      <dsp:txXfrm>
        <a:off x="2064844" y="2247392"/>
        <a:ext cx="718417" cy="462570"/>
      </dsp:txXfrm>
    </dsp:sp>
    <dsp:sp modelId="{D7E7FB58-2589-466F-A531-3FB24487D0F1}">
      <dsp:nvSpPr>
        <dsp:cNvPr id="0" name=""/>
        <dsp:cNvSpPr/>
      </dsp:nvSpPr>
      <dsp:spPr>
        <a:xfrm>
          <a:off x="3982863" y="2192096"/>
          <a:ext cx="329452" cy="19417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3982863" y="2192096"/>
        <a:ext cx="329452" cy="194170"/>
      </dsp:txXfrm>
    </dsp:sp>
    <dsp:sp modelId="{7BAC9A7E-DB0D-45BB-A2FE-ACFF808C70B0}">
      <dsp:nvSpPr>
        <dsp:cNvPr id="0" name=""/>
        <dsp:cNvSpPr/>
      </dsp:nvSpPr>
      <dsp:spPr>
        <a:xfrm>
          <a:off x="3982863" y="2422970"/>
          <a:ext cx="329452" cy="19417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hr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3982863" y="2422970"/>
        <a:ext cx="329452" cy="194170"/>
      </dsp:txXfrm>
    </dsp:sp>
    <dsp:sp modelId="{31CEBA14-E3E9-4070-AD7C-F708FAB3CEFB}">
      <dsp:nvSpPr>
        <dsp:cNvPr id="0" name=""/>
        <dsp:cNvSpPr/>
      </dsp:nvSpPr>
      <dsp:spPr>
        <a:xfrm>
          <a:off x="3982863" y="2653844"/>
          <a:ext cx="329452" cy="19417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3982863" y="2653844"/>
        <a:ext cx="329452" cy="194170"/>
      </dsp:txXfrm>
    </dsp:sp>
    <dsp:sp modelId="{7F859CCE-AFA8-483F-9001-CD013249E8F0}">
      <dsp:nvSpPr>
        <dsp:cNvPr id="0" name=""/>
        <dsp:cNvSpPr/>
      </dsp:nvSpPr>
      <dsp:spPr>
        <a:xfrm>
          <a:off x="3978761" y="2880398"/>
          <a:ext cx="502517" cy="2682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</a:t>
          </a:r>
          <a:endParaRPr lang="ko-KR" altLang="en-US" sz="1000" kern="1200" dirty="0"/>
        </a:p>
      </dsp:txBody>
      <dsp:txXfrm>
        <a:off x="3978761" y="2880398"/>
        <a:ext cx="502517" cy="268226"/>
      </dsp:txXfrm>
    </dsp:sp>
    <dsp:sp modelId="{EFB65D3F-6D7D-49FB-A718-84C8C3A074A5}">
      <dsp:nvSpPr>
        <dsp:cNvPr id="0" name=""/>
        <dsp:cNvSpPr/>
      </dsp:nvSpPr>
      <dsp:spPr>
        <a:xfrm>
          <a:off x="5749023" y="2087820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749023" y="2087820"/>
        <a:ext cx="376379" cy="172912"/>
      </dsp:txXfrm>
    </dsp:sp>
    <dsp:sp modelId="{8354F520-E803-4025-9953-6485E43650B1}">
      <dsp:nvSpPr>
        <dsp:cNvPr id="0" name=""/>
        <dsp:cNvSpPr/>
      </dsp:nvSpPr>
      <dsp:spPr>
        <a:xfrm>
          <a:off x="7003470" y="210063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2100634"/>
        <a:ext cx="293629" cy="89556"/>
      </dsp:txXfrm>
    </dsp:sp>
    <dsp:sp modelId="{216BF2CE-BBB2-4700-875A-E6C5697CEA9A}">
      <dsp:nvSpPr>
        <dsp:cNvPr id="0" name=""/>
        <dsp:cNvSpPr/>
      </dsp:nvSpPr>
      <dsp:spPr>
        <a:xfrm>
          <a:off x="7003470" y="222689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7003470" y="2226894"/>
        <a:ext cx="293629" cy="89556"/>
      </dsp:txXfrm>
    </dsp:sp>
    <dsp:sp modelId="{F815A22C-71C4-4572-8D2B-731AA3C97797}">
      <dsp:nvSpPr>
        <dsp:cNvPr id="0" name=""/>
        <dsp:cNvSpPr/>
      </dsp:nvSpPr>
      <dsp:spPr>
        <a:xfrm>
          <a:off x="7003470" y="2353155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7003470" y="2353155"/>
        <a:ext cx="293629" cy="89556"/>
      </dsp:txXfrm>
    </dsp:sp>
    <dsp:sp modelId="{B0DF8820-00F9-468C-A8AF-F391C218B8C3}">
      <dsp:nvSpPr>
        <dsp:cNvPr id="0" name=""/>
        <dsp:cNvSpPr/>
      </dsp:nvSpPr>
      <dsp:spPr>
        <a:xfrm>
          <a:off x="7003470" y="2479416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&lt;a&gt;</a:t>
          </a:r>
          <a:endParaRPr lang="ko-KR" altLang="en-US" sz="700" kern="1200" dirty="0"/>
        </a:p>
      </dsp:txBody>
      <dsp:txXfrm>
        <a:off x="7003470" y="2479416"/>
        <a:ext cx="293629" cy="89556"/>
      </dsp:txXfrm>
    </dsp:sp>
    <dsp:sp modelId="{29706950-F0E7-4A40-B042-9EA2A31AFA51}">
      <dsp:nvSpPr>
        <dsp:cNvPr id="0" name=""/>
        <dsp:cNvSpPr/>
      </dsp:nvSpPr>
      <dsp:spPr>
        <a:xfrm>
          <a:off x="5749023" y="2592862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749023" y="2592862"/>
        <a:ext cx="376379" cy="172912"/>
      </dsp:txXfrm>
    </dsp:sp>
    <dsp:sp modelId="{5EB6DE63-4046-4660-9BA4-9417CDD5EA77}">
      <dsp:nvSpPr>
        <dsp:cNvPr id="0" name=""/>
        <dsp:cNvSpPr/>
      </dsp:nvSpPr>
      <dsp:spPr>
        <a:xfrm>
          <a:off x="7003470" y="2605676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2605676"/>
        <a:ext cx="293629" cy="89556"/>
      </dsp:txXfrm>
    </dsp:sp>
    <dsp:sp modelId="{D32B8301-8EC6-40BC-8138-96C63B07D17B}">
      <dsp:nvSpPr>
        <dsp:cNvPr id="0" name=""/>
        <dsp:cNvSpPr/>
      </dsp:nvSpPr>
      <dsp:spPr>
        <a:xfrm>
          <a:off x="7003470" y="2731937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7003470" y="2731937"/>
        <a:ext cx="293629" cy="89556"/>
      </dsp:txXfrm>
    </dsp:sp>
    <dsp:sp modelId="{C76DC0D4-B5D3-43D3-8D0F-198F3BFD075D}">
      <dsp:nvSpPr>
        <dsp:cNvPr id="0" name=""/>
        <dsp:cNvSpPr/>
      </dsp:nvSpPr>
      <dsp:spPr>
        <a:xfrm>
          <a:off x="7003470" y="2858198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7003470" y="2858198"/>
        <a:ext cx="293629" cy="89556"/>
      </dsp:txXfrm>
    </dsp:sp>
    <dsp:sp modelId="{49C3F87B-3C62-45BA-B47A-840E7BDFFBD0}">
      <dsp:nvSpPr>
        <dsp:cNvPr id="0" name=""/>
        <dsp:cNvSpPr/>
      </dsp:nvSpPr>
      <dsp:spPr>
        <a:xfrm>
          <a:off x="7003470" y="2984458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&lt;a&gt;</a:t>
          </a:r>
          <a:endParaRPr lang="ko-KR" altLang="en-US" sz="700" kern="1200" dirty="0"/>
        </a:p>
      </dsp:txBody>
      <dsp:txXfrm>
        <a:off x="7003470" y="2984458"/>
        <a:ext cx="293629" cy="89556"/>
      </dsp:txXfrm>
    </dsp:sp>
    <dsp:sp modelId="{64BA6BAE-7ED6-4A0E-92BC-5F87BA727459}">
      <dsp:nvSpPr>
        <dsp:cNvPr id="0" name=""/>
        <dsp:cNvSpPr/>
      </dsp:nvSpPr>
      <dsp:spPr>
        <a:xfrm>
          <a:off x="5749023" y="3097905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&lt;div&gt;</a:t>
          </a:r>
          <a:endParaRPr lang="ko-KR" altLang="en-US" sz="800" kern="1200" dirty="0"/>
        </a:p>
      </dsp:txBody>
      <dsp:txXfrm>
        <a:off x="5749023" y="3097905"/>
        <a:ext cx="376379" cy="172912"/>
      </dsp:txXfrm>
    </dsp:sp>
    <dsp:sp modelId="{253897DC-13A2-467B-B98D-8B63F8BBA6AB}">
      <dsp:nvSpPr>
        <dsp:cNvPr id="0" name=""/>
        <dsp:cNvSpPr/>
      </dsp:nvSpPr>
      <dsp:spPr>
        <a:xfrm>
          <a:off x="7003470" y="3110719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3110719"/>
        <a:ext cx="293629" cy="89556"/>
      </dsp:txXfrm>
    </dsp:sp>
    <dsp:sp modelId="{7E1B34CA-C944-4FC8-9193-1CE05BB5E93E}">
      <dsp:nvSpPr>
        <dsp:cNvPr id="0" name=""/>
        <dsp:cNvSpPr/>
      </dsp:nvSpPr>
      <dsp:spPr>
        <a:xfrm>
          <a:off x="7003470" y="3236979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7003470" y="3236979"/>
        <a:ext cx="293629" cy="89556"/>
      </dsp:txXfrm>
    </dsp:sp>
    <dsp:sp modelId="{2E161527-E744-4378-8F29-448B715B9AC9}">
      <dsp:nvSpPr>
        <dsp:cNvPr id="0" name=""/>
        <dsp:cNvSpPr/>
      </dsp:nvSpPr>
      <dsp:spPr>
        <a:xfrm>
          <a:off x="7003470" y="3363240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7003470" y="3363240"/>
        <a:ext cx="293629" cy="89556"/>
      </dsp:txXfrm>
    </dsp:sp>
    <dsp:sp modelId="{126CABA6-AEC6-4994-973A-35EBCAD4DADE}">
      <dsp:nvSpPr>
        <dsp:cNvPr id="0" name=""/>
        <dsp:cNvSpPr/>
      </dsp:nvSpPr>
      <dsp:spPr>
        <a:xfrm>
          <a:off x="7003470" y="3489501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&lt;a&gt;</a:t>
          </a:r>
          <a:endParaRPr lang="ko-KR" altLang="en-US" sz="700" kern="1200" dirty="0"/>
        </a:p>
      </dsp:txBody>
      <dsp:txXfrm>
        <a:off x="7003470" y="3489501"/>
        <a:ext cx="293629" cy="89556"/>
      </dsp:txXfrm>
    </dsp:sp>
    <dsp:sp modelId="{2E36BD9B-C50F-4254-9627-13636FFC4A16}">
      <dsp:nvSpPr>
        <dsp:cNvPr id="0" name=""/>
        <dsp:cNvSpPr/>
      </dsp:nvSpPr>
      <dsp:spPr>
        <a:xfrm>
          <a:off x="5749023" y="3602947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/>
            <a:t>&lt;div&gt;</a:t>
          </a:r>
          <a:endParaRPr lang="ko-KR" altLang="en-US" sz="800" kern="1200" dirty="0"/>
        </a:p>
      </dsp:txBody>
      <dsp:txXfrm>
        <a:off x="5749023" y="3602947"/>
        <a:ext cx="376379" cy="172912"/>
      </dsp:txXfrm>
    </dsp:sp>
    <dsp:sp modelId="{37412516-E5A3-40C9-B1DA-1CA47EF45EC3}">
      <dsp:nvSpPr>
        <dsp:cNvPr id="0" name=""/>
        <dsp:cNvSpPr/>
      </dsp:nvSpPr>
      <dsp:spPr>
        <a:xfrm>
          <a:off x="7003470" y="3615761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3615761"/>
        <a:ext cx="293629" cy="89556"/>
      </dsp:txXfrm>
    </dsp:sp>
    <dsp:sp modelId="{ADB78929-E63A-4286-967B-7855BC882A1A}">
      <dsp:nvSpPr>
        <dsp:cNvPr id="0" name=""/>
        <dsp:cNvSpPr/>
      </dsp:nvSpPr>
      <dsp:spPr>
        <a:xfrm>
          <a:off x="7003470" y="3742022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7003470" y="3742022"/>
        <a:ext cx="293629" cy="89556"/>
      </dsp:txXfrm>
    </dsp:sp>
    <dsp:sp modelId="{E34ED784-950E-488B-BB26-FA969FD18986}">
      <dsp:nvSpPr>
        <dsp:cNvPr id="0" name=""/>
        <dsp:cNvSpPr/>
      </dsp:nvSpPr>
      <dsp:spPr>
        <a:xfrm>
          <a:off x="7003470" y="3868283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7003470" y="3868283"/>
        <a:ext cx="293629" cy="89556"/>
      </dsp:txXfrm>
    </dsp:sp>
    <dsp:sp modelId="{903AED8A-BC79-424D-8623-5410C8C2513D}">
      <dsp:nvSpPr>
        <dsp:cNvPr id="0" name=""/>
        <dsp:cNvSpPr/>
      </dsp:nvSpPr>
      <dsp:spPr>
        <a:xfrm>
          <a:off x="7003470" y="3994543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&lt;a&gt;</a:t>
          </a:r>
          <a:endParaRPr lang="ko-KR" altLang="en-US" sz="700" kern="1200" dirty="0"/>
        </a:p>
      </dsp:txBody>
      <dsp:txXfrm>
        <a:off x="7003470" y="3994543"/>
        <a:ext cx="293629" cy="89556"/>
      </dsp:txXfrm>
    </dsp:sp>
    <dsp:sp modelId="{ACB6AE07-99E3-49FF-8576-B2B1E49F788B}">
      <dsp:nvSpPr>
        <dsp:cNvPr id="0" name=""/>
        <dsp:cNvSpPr/>
      </dsp:nvSpPr>
      <dsp:spPr>
        <a:xfrm>
          <a:off x="5749023" y="4107990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/>
            <a:t>&lt;div&gt;</a:t>
          </a:r>
          <a:endParaRPr lang="ko-KR" altLang="en-US" sz="800" kern="1200" dirty="0"/>
        </a:p>
      </dsp:txBody>
      <dsp:txXfrm>
        <a:off x="5749023" y="4107990"/>
        <a:ext cx="376379" cy="172912"/>
      </dsp:txXfrm>
    </dsp:sp>
    <dsp:sp modelId="{228B58B1-C51B-4A85-ABCF-45AD76C8D66A}">
      <dsp:nvSpPr>
        <dsp:cNvPr id="0" name=""/>
        <dsp:cNvSpPr/>
      </dsp:nvSpPr>
      <dsp:spPr>
        <a:xfrm>
          <a:off x="7003470" y="412080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7003470" y="4120804"/>
        <a:ext cx="293629" cy="89556"/>
      </dsp:txXfrm>
    </dsp:sp>
    <dsp:sp modelId="{CEFB4EF9-2B34-48C7-999D-80EA701CE5AE}">
      <dsp:nvSpPr>
        <dsp:cNvPr id="0" name=""/>
        <dsp:cNvSpPr/>
      </dsp:nvSpPr>
      <dsp:spPr>
        <a:xfrm>
          <a:off x="7003470" y="4247064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7003470" y="4247064"/>
        <a:ext cx="293629" cy="89556"/>
      </dsp:txXfrm>
    </dsp:sp>
    <dsp:sp modelId="{837E7D4B-955D-477F-9433-77E1FFB1EF01}">
      <dsp:nvSpPr>
        <dsp:cNvPr id="0" name=""/>
        <dsp:cNvSpPr/>
      </dsp:nvSpPr>
      <dsp:spPr>
        <a:xfrm>
          <a:off x="7003470" y="4373325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7003470" y="4373325"/>
        <a:ext cx="293629" cy="89556"/>
      </dsp:txXfrm>
    </dsp:sp>
    <dsp:sp modelId="{04AF7B8D-649B-481D-B2A4-2286069E33D7}">
      <dsp:nvSpPr>
        <dsp:cNvPr id="0" name=""/>
        <dsp:cNvSpPr/>
      </dsp:nvSpPr>
      <dsp:spPr>
        <a:xfrm>
          <a:off x="7003470" y="4499586"/>
          <a:ext cx="293629" cy="8955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&lt;a&gt;</a:t>
          </a:r>
          <a:endParaRPr lang="ko-KR" altLang="en-US" sz="700" kern="1200" dirty="0"/>
        </a:p>
      </dsp:txBody>
      <dsp:txXfrm>
        <a:off x="7003470" y="4499586"/>
        <a:ext cx="293629" cy="89556"/>
      </dsp:txXfrm>
    </dsp:sp>
    <dsp:sp modelId="{313DC8CD-4322-4E3E-808D-7EBED8318672}">
      <dsp:nvSpPr>
        <dsp:cNvPr id="0" name=""/>
        <dsp:cNvSpPr/>
      </dsp:nvSpPr>
      <dsp:spPr>
        <a:xfrm>
          <a:off x="2064844" y="3989399"/>
          <a:ext cx="718417" cy="4625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 main3</a:t>
          </a:r>
          <a:endParaRPr lang="ko-KR" altLang="en-US" sz="1000" kern="1200" dirty="0"/>
        </a:p>
      </dsp:txBody>
      <dsp:txXfrm>
        <a:off x="2064844" y="3989399"/>
        <a:ext cx="718417" cy="462570"/>
      </dsp:txXfrm>
    </dsp:sp>
    <dsp:sp modelId="{D1B2A0BF-62BE-4932-8C06-1BBD5E953DA0}">
      <dsp:nvSpPr>
        <dsp:cNvPr id="0" name=""/>
        <dsp:cNvSpPr/>
      </dsp:nvSpPr>
      <dsp:spPr>
        <a:xfrm>
          <a:off x="3952622" y="3701713"/>
          <a:ext cx="381994" cy="205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&lt;h3&gt;</a:t>
          </a:r>
          <a:endParaRPr lang="ko-KR" altLang="en-US" sz="700" kern="1200" dirty="0"/>
        </a:p>
      </dsp:txBody>
      <dsp:txXfrm>
        <a:off x="3952622" y="3701713"/>
        <a:ext cx="381994" cy="205095"/>
      </dsp:txXfrm>
    </dsp:sp>
    <dsp:sp modelId="{F0951218-0162-46CA-9AD0-0E9968BF8772}">
      <dsp:nvSpPr>
        <dsp:cNvPr id="0" name=""/>
        <dsp:cNvSpPr/>
      </dsp:nvSpPr>
      <dsp:spPr>
        <a:xfrm>
          <a:off x="3952622" y="3943512"/>
          <a:ext cx="381994" cy="205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hr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3952622" y="3943512"/>
        <a:ext cx="381994" cy="205095"/>
      </dsp:txXfrm>
    </dsp:sp>
    <dsp:sp modelId="{AAADBD61-2E7C-476B-B3FB-AFBA7E607297}">
      <dsp:nvSpPr>
        <dsp:cNvPr id="0" name=""/>
        <dsp:cNvSpPr/>
      </dsp:nvSpPr>
      <dsp:spPr>
        <a:xfrm>
          <a:off x="3952622" y="4185311"/>
          <a:ext cx="381994" cy="205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&lt;p&gt;</a:t>
          </a:r>
          <a:endParaRPr lang="ko-KR" altLang="en-US" sz="700" kern="1200" dirty="0"/>
        </a:p>
      </dsp:txBody>
      <dsp:txXfrm>
        <a:off x="3952622" y="4185311"/>
        <a:ext cx="381994" cy="205095"/>
      </dsp:txXfrm>
    </dsp:sp>
    <dsp:sp modelId="{D67869E5-FF1A-4CED-B86F-2C68EF929A5B}">
      <dsp:nvSpPr>
        <dsp:cNvPr id="0" name=""/>
        <dsp:cNvSpPr/>
      </dsp:nvSpPr>
      <dsp:spPr>
        <a:xfrm>
          <a:off x="3948300" y="4418469"/>
          <a:ext cx="502517" cy="2682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&lt;form&gt;</a:t>
          </a:r>
          <a:endParaRPr lang="ko-KR" altLang="en-US" sz="1000" kern="1200" dirty="0"/>
        </a:p>
      </dsp:txBody>
      <dsp:txXfrm>
        <a:off x="3948300" y="4418469"/>
        <a:ext cx="502517" cy="268226"/>
      </dsp:txXfrm>
    </dsp:sp>
    <dsp:sp modelId="{2110BBB1-389D-4606-B625-FC305B68E0FE}">
      <dsp:nvSpPr>
        <dsp:cNvPr id="0" name=""/>
        <dsp:cNvSpPr/>
      </dsp:nvSpPr>
      <dsp:spPr>
        <a:xfrm>
          <a:off x="5044853" y="4519150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&lt;p&gt;</a:t>
          </a:r>
          <a:endParaRPr lang="ko-KR" altLang="en-US" sz="800" kern="1200" dirty="0"/>
        </a:p>
      </dsp:txBody>
      <dsp:txXfrm>
        <a:off x="5044853" y="4519150"/>
        <a:ext cx="376379" cy="172912"/>
      </dsp:txXfrm>
    </dsp:sp>
    <dsp:sp modelId="{383189FB-ACDA-447F-A5E7-DE21928CF9D9}">
      <dsp:nvSpPr>
        <dsp:cNvPr id="0" name=""/>
        <dsp:cNvSpPr/>
      </dsp:nvSpPr>
      <dsp:spPr>
        <a:xfrm>
          <a:off x="5562119" y="4543854"/>
          <a:ext cx="618926" cy="1164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&lt;input&gt;</a:t>
          </a:r>
          <a:endParaRPr lang="ko-KR" altLang="en-US" sz="700" kern="1200" dirty="0"/>
        </a:p>
      </dsp:txBody>
      <dsp:txXfrm>
        <a:off x="5562119" y="4543854"/>
        <a:ext cx="618926" cy="116411"/>
      </dsp:txXfrm>
    </dsp:sp>
    <dsp:sp modelId="{C09A4B95-2F59-4646-8BA3-1E60124D752C}">
      <dsp:nvSpPr>
        <dsp:cNvPr id="0" name=""/>
        <dsp:cNvSpPr/>
      </dsp:nvSpPr>
      <dsp:spPr>
        <a:xfrm>
          <a:off x="5044853" y="4728765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/>
            <a:t>&lt;p&gt;</a:t>
          </a:r>
          <a:endParaRPr lang="ko-KR" altLang="en-US" sz="800" kern="1200" dirty="0"/>
        </a:p>
      </dsp:txBody>
      <dsp:txXfrm>
        <a:off x="5044853" y="4728765"/>
        <a:ext cx="376379" cy="172912"/>
      </dsp:txXfrm>
    </dsp:sp>
    <dsp:sp modelId="{52EBCCD5-D945-482E-8A41-6EE706EE8FBD}">
      <dsp:nvSpPr>
        <dsp:cNvPr id="0" name=""/>
        <dsp:cNvSpPr/>
      </dsp:nvSpPr>
      <dsp:spPr>
        <a:xfrm>
          <a:off x="5562119" y="4753470"/>
          <a:ext cx="618926" cy="1164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&lt;input&gt;</a:t>
          </a:r>
          <a:endParaRPr lang="ko-KR" altLang="en-US" sz="700" kern="1200" dirty="0"/>
        </a:p>
      </dsp:txBody>
      <dsp:txXfrm>
        <a:off x="5562119" y="4753470"/>
        <a:ext cx="618926" cy="116411"/>
      </dsp:txXfrm>
    </dsp:sp>
    <dsp:sp modelId="{D454FB0E-CCEB-45B4-ABC1-E2E1D48B1F05}">
      <dsp:nvSpPr>
        <dsp:cNvPr id="0" name=""/>
        <dsp:cNvSpPr/>
      </dsp:nvSpPr>
      <dsp:spPr>
        <a:xfrm>
          <a:off x="5044853" y="4938381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/>
            <a:t>&lt;p&gt;</a:t>
          </a:r>
          <a:endParaRPr lang="ko-KR" altLang="en-US" sz="800" kern="1200" dirty="0"/>
        </a:p>
      </dsp:txBody>
      <dsp:txXfrm>
        <a:off x="5044853" y="4938381"/>
        <a:ext cx="376379" cy="172912"/>
      </dsp:txXfrm>
    </dsp:sp>
    <dsp:sp modelId="{7CA30607-6C55-4512-BEC5-3941906B1883}">
      <dsp:nvSpPr>
        <dsp:cNvPr id="0" name=""/>
        <dsp:cNvSpPr/>
      </dsp:nvSpPr>
      <dsp:spPr>
        <a:xfrm>
          <a:off x="5562119" y="4963086"/>
          <a:ext cx="618926" cy="1164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&lt;input&gt;</a:t>
          </a:r>
          <a:endParaRPr lang="ko-KR" altLang="en-US" sz="700" kern="1200" dirty="0"/>
        </a:p>
      </dsp:txBody>
      <dsp:txXfrm>
        <a:off x="5562119" y="4963086"/>
        <a:ext cx="618926" cy="116411"/>
      </dsp:txXfrm>
    </dsp:sp>
    <dsp:sp modelId="{CC2E3F55-F34D-4E42-AB3F-29EDAFF0B7B9}">
      <dsp:nvSpPr>
        <dsp:cNvPr id="0" name=""/>
        <dsp:cNvSpPr/>
      </dsp:nvSpPr>
      <dsp:spPr>
        <a:xfrm>
          <a:off x="5044853" y="5147997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 dirty="0"/>
            <a:t>&lt;p&gt;</a:t>
          </a:r>
          <a:endParaRPr lang="ko-KR" altLang="en-US" sz="800" kern="1200" dirty="0"/>
        </a:p>
      </dsp:txBody>
      <dsp:txXfrm>
        <a:off x="5044853" y="5147997"/>
        <a:ext cx="376379" cy="172912"/>
      </dsp:txXfrm>
    </dsp:sp>
    <dsp:sp modelId="{6D24E529-F559-48B6-91F9-93F705344BDE}">
      <dsp:nvSpPr>
        <dsp:cNvPr id="0" name=""/>
        <dsp:cNvSpPr/>
      </dsp:nvSpPr>
      <dsp:spPr>
        <a:xfrm>
          <a:off x="5562119" y="5172702"/>
          <a:ext cx="618926" cy="1164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&lt;input&gt;</a:t>
          </a:r>
          <a:endParaRPr lang="ko-KR" altLang="en-US" sz="700" kern="1200" dirty="0"/>
        </a:p>
      </dsp:txBody>
      <dsp:txXfrm>
        <a:off x="5562119" y="5172702"/>
        <a:ext cx="618926" cy="116411"/>
      </dsp:txXfrm>
    </dsp:sp>
    <dsp:sp modelId="{DB6C4C5B-7002-408A-B0A0-9043DA58E375}">
      <dsp:nvSpPr>
        <dsp:cNvPr id="0" name=""/>
        <dsp:cNvSpPr/>
      </dsp:nvSpPr>
      <dsp:spPr>
        <a:xfrm>
          <a:off x="5044853" y="5357613"/>
          <a:ext cx="376379" cy="1729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kern="1200"/>
            <a:t>&lt;p&gt;</a:t>
          </a:r>
          <a:endParaRPr lang="ko-KR" altLang="en-US" sz="800" kern="1200" dirty="0"/>
        </a:p>
      </dsp:txBody>
      <dsp:txXfrm>
        <a:off x="5044853" y="5357613"/>
        <a:ext cx="376379" cy="172912"/>
      </dsp:txXfrm>
    </dsp:sp>
    <dsp:sp modelId="{733E1894-4DE7-4BDB-ACA1-DD3B9D074D51}">
      <dsp:nvSpPr>
        <dsp:cNvPr id="0" name=""/>
        <dsp:cNvSpPr/>
      </dsp:nvSpPr>
      <dsp:spPr>
        <a:xfrm>
          <a:off x="5562119" y="5383482"/>
          <a:ext cx="618926" cy="1164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&lt;button&gt;</a:t>
          </a:r>
          <a:endParaRPr lang="ko-KR" altLang="en-US" sz="700" kern="1200" dirty="0"/>
        </a:p>
      </dsp:txBody>
      <dsp:txXfrm>
        <a:off x="5562119" y="5383482"/>
        <a:ext cx="618926" cy="116411"/>
      </dsp:txXfrm>
    </dsp:sp>
    <dsp:sp modelId="{C78FD740-D7A8-46E5-B4E4-F1C67E2AE705}">
      <dsp:nvSpPr>
        <dsp:cNvPr id="0" name=""/>
        <dsp:cNvSpPr/>
      </dsp:nvSpPr>
      <dsp:spPr>
        <a:xfrm>
          <a:off x="2064844" y="4625462"/>
          <a:ext cx="718417" cy="4625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&lt;div&gt; main4</a:t>
          </a:r>
          <a:endParaRPr lang="ko-KR" altLang="en-US" sz="1000" kern="1200" dirty="0"/>
        </a:p>
      </dsp:txBody>
      <dsp:txXfrm>
        <a:off x="2064844" y="4625462"/>
        <a:ext cx="718417" cy="462570"/>
      </dsp:txXfrm>
    </dsp:sp>
    <dsp:sp modelId="{A3FAC40E-21B1-4C83-8BDF-8DECFA9D26F0}">
      <dsp:nvSpPr>
        <dsp:cNvPr id="0" name=""/>
        <dsp:cNvSpPr/>
      </dsp:nvSpPr>
      <dsp:spPr>
        <a:xfrm>
          <a:off x="3162052" y="4701799"/>
          <a:ext cx="381994" cy="205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700" kern="1200" dirty="0"/>
            <a:t>&lt;</a:t>
          </a:r>
          <a:r>
            <a:rPr lang="en-US" altLang="ko-KR" sz="700" kern="1200" dirty="0" err="1"/>
            <a:t>img</a:t>
          </a:r>
          <a:r>
            <a:rPr lang="en-US" altLang="ko-KR" sz="700" kern="1200" dirty="0"/>
            <a:t>&gt;</a:t>
          </a:r>
          <a:endParaRPr lang="ko-KR" altLang="en-US" sz="700" kern="1200" dirty="0"/>
        </a:p>
      </dsp:txBody>
      <dsp:txXfrm>
        <a:off x="3162052" y="4701799"/>
        <a:ext cx="381994" cy="2050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672D54-43A2-47EC-B5DF-5F59A43D342C}">
      <dsp:nvSpPr>
        <dsp:cNvPr id="0" name=""/>
        <dsp:cNvSpPr/>
      </dsp:nvSpPr>
      <dsp:spPr>
        <a:xfrm>
          <a:off x="4443302" y="2164926"/>
          <a:ext cx="40368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368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C886EE-BE43-4754-BFC9-EEB75E643D22}">
      <dsp:nvSpPr>
        <dsp:cNvPr id="0" name=""/>
        <dsp:cNvSpPr/>
      </dsp:nvSpPr>
      <dsp:spPr>
        <a:xfrm>
          <a:off x="2021169" y="2164926"/>
          <a:ext cx="40368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3688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6C0C98-7DBD-4835-BDCC-C3CA2F130716}">
      <dsp:nvSpPr>
        <dsp:cNvPr id="0" name=""/>
        <dsp:cNvSpPr/>
      </dsp:nvSpPr>
      <dsp:spPr>
        <a:xfrm>
          <a:off x="2724" y="1902833"/>
          <a:ext cx="2018444" cy="6156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&lt;footer&gt;</a:t>
          </a:r>
          <a:endParaRPr lang="ko-KR" altLang="en-US" sz="2800" kern="1200" dirty="0"/>
        </a:p>
      </dsp:txBody>
      <dsp:txXfrm>
        <a:off x="2724" y="1902833"/>
        <a:ext cx="2018444" cy="615625"/>
      </dsp:txXfrm>
    </dsp:sp>
    <dsp:sp modelId="{EB0BD4FF-CF4C-4E75-8579-E7918104B461}">
      <dsp:nvSpPr>
        <dsp:cNvPr id="0" name=""/>
        <dsp:cNvSpPr/>
      </dsp:nvSpPr>
      <dsp:spPr>
        <a:xfrm>
          <a:off x="2424857" y="1902833"/>
          <a:ext cx="2018444" cy="61562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&lt;p&gt;</a:t>
          </a:r>
          <a:endParaRPr lang="ko-KR" altLang="en-US" sz="2800" kern="1200" dirty="0"/>
        </a:p>
      </dsp:txBody>
      <dsp:txXfrm>
        <a:off x="2424857" y="1902833"/>
        <a:ext cx="2018444" cy="615625"/>
      </dsp:txXfrm>
    </dsp:sp>
    <dsp:sp modelId="{4C80ED7A-86F2-48BF-B84D-8AAF2CB4277C}">
      <dsp:nvSpPr>
        <dsp:cNvPr id="0" name=""/>
        <dsp:cNvSpPr/>
      </dsp:nvSpPr>
      <dsp:spPr>
        <a:xfrm>
          <a:off x="4846990" y="1902833"/>
          <a:ext cx="2018444" cy="6156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&lt;a&gt;</a:t>
          </a:r>
          <a:endParaRPr lang="ko-KR" altLang="en-US" sz="2800" kern="1200" dirty="0"/>
        </a:p>
      </dsp:txBody>
      <dsp:txXfrm>
        <a:off x="4846990" y="1902833"/>
        <a:ext cx="2018444" cy="615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AA7BE7-117A-465E-AA97-DBFEB33115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8436-B92B-4EC4-894D-63E339D55E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333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E1A58-3996-5C9A-74F0-846CABFE4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64DF545-DF9F-2598-E2BC-272ADCE4F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C3F4D2-2696-7FA8-5723-621A0291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F0F87-90E9-44DF-B8C6-CE710A4F063E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DACD62-EB87-AEA7-2A2D-F898DC0B2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2EF88-EB0D-CB93-6C4A-CD48BE91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557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1DE0F2-3D15-37DF-A1F4-7A761B017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C17CF6-DB06-31F0-5686-5E82ACBB3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FA0A80-454F-49D4-FC36-181BFB1D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38D-5FBD-4F8D-B677-8A45FD7FF092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4DE07D-C4E9-1D38-4153-49B2831FA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AD9C3B-1D46-7F0C-8022-4EC0FE54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064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7ED091-3594-09B0-5472-74BBD07F6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2DEE04-4783-78F1-230D-A866C3978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8EEBAB-D0E3-D6DF-8368-81D71ACF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319E-D68E-43B4-B178-8AE3AEDDA292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7A446-57F5-B8A4-DE78-98B42FA16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E50DC-B5AE-9F3B-CE86-8DD191D57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887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23198-57A4-0341-4394-3D294CB7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7BCEBE-8459-F3B1-2466-5B845F119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85AB5-B012-572B-6F9D-9848B9B1E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08C01-89E8-492E-B7A7-42D6B7F8180E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068BD4-3FD8-0CF3-9D3A-161BD056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07E7E-97BF-87F2-316B-D909F4548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70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E9952-AA3E-6092-D66D-235F5D4E9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4CE122-0088-EC13-36CE-D2495A6F3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4900D4-8494-2E26-87F1-8AF6901C0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8424-C188-4F04-BE44-6011795D0CAC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435BA-EC50-550A-52DD-F0EBCC7E3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70E6F0-4D74-0ADD-58C5-906A60BC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92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4F7B49-5132-85BA-13FB-1A47858B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BFED9-15CB-BD37-99A8-E982D7CC66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A4AE19-5675-157A-841D-BE02F1403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E9BCE4-7692-D377-2AD9-478C6A0F3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77671-607D-46A2-9D74-C01F025BDAC6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4CF965-B74E-AC5A-C9C2-59EE4333B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A9243A-7258-CA60-BE83-D971A1BF2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014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B3915-3589-2F18-A89D-91CC6368E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A1DB40-8477-8369-8E16-90D48AA45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8D2722-A1BD-BC81-8868-CEBA77F6B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21A0E-DE7B-6A77-DA09-7F76C9F34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844219-1B27-8395-E769-B4A86B5C8E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130BEA-9CDA-C9B6-F9F8-6996A89B3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5928B-9F2B-49F3-ABE0-B5EB0F44DFBE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8FE4EE-D9CD-0F6D-6357-038133470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42545E-E4EB-94E4-1DEC-F32E6169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42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D72324-F510-8AA3-FF4A-7BBF44EF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8B0650-20FB-7754-18CA-96B10258B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F2DAB-4403-43EB-BF77-2117A202D20A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D7B2C9D-6CB8-5F50-3837-87AFA5BBA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78255F-BB43-118B-0048-C4B99644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4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09490EC-2C84-F75B-A733-7CA325414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CA7188-C8CA-4D03-1A99-F3A254BC3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10CF69-F65B-9C48-6753-493699ECF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82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C0CB4A-5FAC-500F-70D3-ED989D4A1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8FC71E-AEF9-2DAF-0E48-74B0AA348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013264-E118-8C05-DC8D-309106057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AE22C2-4064-674D-445A-86C2BA01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B6709-A6C2-4C89-8B7B-39428217F05F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8511B1-6A22-F901-DB3F-5211BD8D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5E175D-59B8-5C2B-7FA5-500797E9C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3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06F952-19F8-432B-E40F-50C166799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4991D4-70E5-3F6E-29F2-0CD73154C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BCA18A-851C-AF62-F9DF-BF767B729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095B01-CDBE-4611-1769-6D4F66531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B6797-4556-4E66-9E85-37D6A50D49A2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1FFD50-8D41-2CF3-8FA4-FDE3A2FCA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EE0501-73D7-F6A0-1E9B-468DE963D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7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9FFFA0-6BA6-0B59-3A92-4B68A73F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DB503D-F51F-3C50-D79E-48B36C1DC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C71E42-14B9-1535-21AF-9F0E67213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7C75E-3FD3-4841-BEBF-4AF9ECA0B7B3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75BA7A-210D-8D35-853F-D805A57D2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0BD70-8AD8-59DA-57C0-BEA622D57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811AF-E728-437E-9B2B-23755419BC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287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2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5B37F-2951-C973-72C8-7AFA5A1970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4178"/>
            <a:ext cx="9144000" cy="1375414"/>
          </a:xfrm>
        </p:spPr>
        <p:txBody>
          <a:bodyPr/>
          <a:lstStyle/>
          <a:p>
            <a:r>
              <a:rPr lang="en-US" altLang="ko-KR" b="1" dirty="0"/>
              <a:t>Clone coding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390E4E-C4B9-BDCE-74F7-31765C135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48408"/>
            <a:ext cx="9144000" cy="1988127"/>
          </a:xfrm>
        </p:spPr>
        <p:txBody>
          <a:bodyPr/>
          <a:lstStyle/>
          <a:p>
            <a:r>
              <a:rPr lang="en-US" altLang="ko-KR" b="1" dirty="0"/>
              <a:t>W3C Template – 2</a:t>
            </a:r>
          </a:p>
          <a:p>
            <a:endParaRPr lang="en-US" altLang="ko-KR" b="1" dirty="0"/>
          </a:p>
          <a:p>
            <a:pPr algn="r"/>
            <a:r>
              <a:rPr lang="ko-KR" altLang="en-US" dirty="0"/>
              <a:t>장 윤 신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1FE52D-2F83-54BE-8184-8B22B2A3D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3DC1B-8EDF-4F3B-890D-3625C86C7F5B}" type="datetime1">
              <a:rPr lang="ko-KR" altLang="en-US" smtClean="0"/>
              <a:t>2022-09-20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878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ED10565E-6A1E-FFEE-A8FB-1FB0CB69A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2802234"/>
              </p:ext>
            </p:extLst>
          </p:nvPr>
        </p:nvGraphicFramePr>
        <p:xfrm>
          <a:off x="1107440" y="1442720"/>
          <a:ext cx="6868160" cy="4421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– HTML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DOM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10852" y="6721474"/>
            <a:ext cx="3081148" cy="136525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881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10852" y="0"/>
            <a:ext cx="3081148" cy="115746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0234B78-A8B7-5544-C054-F0D35E7AF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51" y="629982"/>
            <a:ext cx="4756071" cy="622801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48E0B6D-0A13-0450-D00E-9B62D4487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265" y="2687732"/>
            <a:ext cx="7109547" cy="6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27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276080" y="115746"/>
            <a:ext cx="2763520" cy="1387934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B9B058-EBBE-AE2D-5C37-9351ED954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1417"/>
            <a:ext cx="3012440" cy="604658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18D1397-FFB2-2E1F-70C9-495E26C6D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6085" y="877556"/>
            <a:ext cx="5087998" cy="25108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3914D92-31CC-A695-05E2-2786741B8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8433" y="3780838"/>
            <a:ext cx="5077556" cy="230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13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10852" y="1595119"/>
            <a:ext cx="3081148" cy="1310641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F1F576-136D-E710-039F-E5AB11F74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9758"/>
            <a:ext cx="2743200" cy="609824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5BC9A5D-E725-B79C-D2FB-15710D096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9772" y="759758"/>
            <a:ext cx="2956560" cy="609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26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D821700-8CEF-6C0D-E8D1-722407C89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4841"/>
            <a:ext cx="3002280" cy="6133159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87140" y="2870200"/>
            <a:ext cx="3004859" cy="1366520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39F33D9-CFCF-6A88-7F0A-1777D3DF6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494" y="765932"/>
            <a:ext cx="5740384" cy="26920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7F66604-BF4D-23FC-DC52-25CFEE412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747" y="3738880"/>
            <a:ext cx="5799891" cy="26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84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10852" y="4226635"/>
            <a:ext cx="3081148" cy="858445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AC118C-903B-9B89-74C4-71C8D96D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687" y="1610360"/>
            <a:ext cx="8576194" cy="26162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240EA2E-2506-AA87-3681-A5053D161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519" y="726573"/>
            <a:ext cx="3532039" cy="61314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5D4E2D9-8C9F-9A57-504D-CE3D703A8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4378" y="5894697"/>
            <a:ext cx="2671874" cy="78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50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b="1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73807D39-32C2-5108-CAC9-67C820AEE22A}"/>
              </a:ext>
            </a:extLst>
          </p:cNvPr>
          <p:cNvSpPr/>
          <p:nvPr/>
        </p:nvSpPr>
        <p:spPr>
          <a:xfrm>
            <a:off x="9110852" y="5069915"/>
            <a:ext cx="3126868" cy="1788085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389992-936F-9D86-2410-023D31DFA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16281"/>
            <a:ext cx="2921467" cy="61417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178EA5-E5A9-1491-EA87-A6784E0AA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568" y="115746"/>
            <a:ext cx="7929432" cy="495457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0B79207-3B84-25D7-3544-2C7180F27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756" y="5921998"/>
            <a:ext cx="3017369" cy="69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36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4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작업 도중 겪은 에러 상황과 해결 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0A2851-EA3E-442D-5D35-004BCE38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11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65728-F5C8-E68D-B2B5-B34BF2D00674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 –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총 작업 시간 및 소감</a:t>
            </a:r>
          </a:p>
        </p:txBody>
      </p:sp>
    </p:spTree>
    <p:extLst>
      <p:ext uri="{BB962C8B-B14F-4D97-AF65-F5344CB8AC3E}">
        <p14:creationId xmlns:p14="http://schemas.microsoft.com/office/powerpoint/2010/main" val="2480105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0B79FD-177D-BE00-542A-4CA8E8EFD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178" y="1196533"/>
            <a:ext cx="7072754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  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최종 완성 스크린샷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endParaRPr lang="ko-KR" altLang="en-US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  HTML DOM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구조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endParaRPr lang="ko-KR" altLang="en-US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  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각 </a:t>
            </a:r>
            <a:r>
              <a:rPr lang="ko-KR" altLang="en-US" sz="24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파트별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CSS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코드 구현과 결과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4  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작업 도중 겪은 에러 상황과 해결 과정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endParaRPr lang="ko-KR" altLang="en-US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  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총 작업 시간 및 소감</a:t>
            </a:r>
          </a:p>
          <a:p>
            <a:pPr marL="0" indent="0">
              <a:buNone/>
            </a:pPr>
            <a:endParaRPr lang="ko-KR" altLang="en-US" dirty="0">
              <a:latin typeface="MS Reference Sans Serif" panose="020B0604030504040204" pitchFamily="34" charset="0"/>
            </a:endParaRPr>
          </a:p>
          <a:p>
            <a:pPr marL="0" indent="0">
              <a:buNone/>
            </a:pPr>
            <a:endParaRPr lang="ko-KR" altLang="en-US" dirty="0">
              <a:latin typeface="MS Reference Sans Serif" panose="020B0604030504040204" pitchFamily="34" charset="0"/>
            </a:endParaRP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28600DDA-8915-FC5B-FD67-3AA8A512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035" y="1196533"/>
            <a:ext cx="1833964" cy="737886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latin typeface="+mj-ea"/>
              </a:rPr>
              <a:t>목 차</a:t>
            </a:r>
          </a:p>
        </p:txBody>
      </p:sp>
    </p:spTree>
    <p:extLst>
      <p:ext uri="{BB962C8B-B14F-4D97-AF65-F5344CB8AC3E}">
        <p14:creationId xmlns:p14="http://schemas.microsoft.com/office/powerpoint/2010/main" val="563186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7A1C9A-934A-768F-C73F-3CF3E121D742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1 -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최종 완성 스크린샷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59F7CE-B176-311A-951E-C778A65A3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37" y="686079"/>
            <a:ext cx="7972168" cy="57332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5A1F546-07B4-6117-B0B9-1B6D866F0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29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7A1C9A-934A-768F-C73F-3CF3E121D742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1 -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최종 완성 스크린샷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DB4FBE-3A0E-88D2-1C4B-E1BFD8F57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08" y="1214154"/>
            <a:ext cx="8359346" cy="51928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17B20B-0637-0FB9-0A43-C831F54DF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30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5549C4B-70A7-B0B4-7681-C58AB4A78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7A1C9A-934A-768F-C73F-3CF3E121D742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1 - 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최종 완성 스크린샷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D61107F-D03F-6FDD-E1E8-8A84D5511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30" y="970315"/>
            <a:ext cx="7414054" cy="535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06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7A1C9A-934A-768F-C73F-3CF3E121D742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– HTML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DOM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구조</a:t>
            </a: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C5013E8C-5751-6505-38A5-67AE3914D9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8523336"/>
              </p:ext>
            </p:extLst>
          </p:nvPr>
        </p:nvGraphicFramePr>
        <p:xfrm>
          <a:off x="613834" y="795867"/>
          <a:ext cx="7844365" cy="5554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40D472C6-5CDC-DBAD-CEF2-AC767994CA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2D55736-7A2E-99C7-FEF1-2966618311F4}"/>
              </a:ext>
            </a:extLst>
          </p:cNvPr>
          <p:cNvCxnSpPr>
            <a:cxnSpLocks/>
          </p:cNvCxnSpPr>
          <p:nvPr/>
        </p:nvCxnSpPr>
        <p:spPr>
          <a:xfrm flipV="1">
            <a:off x="8407400" y="59267"/>
            <a:ext cx="703452" cy="1642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57A422BB-2780-AFFB-195C-391A0238F5F2}"/>
              </a:ext>
            </a:extLst>
          </p:cNvPr>
          <p:cNvCxnSpPr>
            <a:cxnSpLocks/>
          </p:cNvCxnSpPr>
          <p:nvPr/>
        </p:nvCxnSpPr>
        <p:spPr>
          <a:xfrm flipV="1">
            <a:off x="8420100" y="787400"/>
            <a:ext cx="829733" cy="210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08C8D79-3D0D-9B3C-986B-4A32C2DA128F}"/>
              </a:ext>
            </a:extLst>
          </p:cNvPr>
          <p:cNvCxnSpPr>
            <a:cxnSpLocks/>
          </p:cNvCxnSpPr>
          <p:nvPr/>
        </p:nvCxnSpPr>
        <p:spPr>
          <a:xfrm flipV="1">
            <a:off x="8407400" y="3111500"/>
            <a:ext cx="842433" cy="1214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4B4BEA4-4304-A536-A705-AEFE70DD508C}"/>
              </a:ext>
            </a:extLst>
          </p:cNvPr>
          <p:cNvCxnSpPr>
            <a:cxnSpLocks/>
          </p:cNvCxnSpPr>
          <p:nvPr/>
        </p:nvCxnSpPr>
        <p:spPr>
          <a:xfrm>
            <a:off x="8407400" y="5655733"/>
            <a:ext cx="703452" cy="1143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840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E4A233-B288-F3D4-FB06-A05F79F9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30C73D6A-7DE9-FACA-55DE-E1DA672BBA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0745664"/>
              </p:ext>
            </p:extLst>
          </p:nvPr>
        </p:nvGraphicFramePr>
        <p:xfrm>
          <a:off x="1107440" y="1463040"/>
          <a:ext cx="6553200" cy="451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1AC82AB-C32D-66AF-F5A4-E15EF3D64FB7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– HTML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DOM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20E8554-C49C-4496-7E58-C60E9C369F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725A211E-4AF7-ACE0-2468-EFBE4A34A34B}"/>
              </a:ext>
            </a:extLst>
          </p:cNvPr>
          <p:cNvSpPr/>
          <p:nvPr/>
        </p:nvSpPr>
        <p:spPr>
          <a:xfrm>
            <a:off x="9110852" y="0"/>
            <a:ext cx="3081148" cy="115746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35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ED10565E-6A1E-FFEE-A8FB-1FB0CB69A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7281662"/>
              </p:ext>
            </p:extLst>
          </p:nvPr>
        </p:nvGraphicFramePr>
        <p:xfrm>
          <a:off x="1320800" y="1076960"/>
          <a:ext cx="6045200" cy="4792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C75CB33-40A2-75CA-51B6-C4B28A38E532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– HTML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DOM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C0BC2B-57DB-ED80-24F6-D18E2D44D9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DB3906F4-7D8C-9736-3E0B-B21D85C1A59F}"/>
              </a:ext>
            </a:extLst>
          </p:cNvPr>
          <p:cNvSpPr/>
          <p:nvPr/>
        </p:nvSpPr>
        <p:spPr>
          <a:xfrm>
            <a:off x="9260840" y="115746"/>
            <a:ext cx="2778760" cy="1464134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616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2BA21-7C36-5828-02B5-11DC01CA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929A-AE8A-41F3-A5B1-A4F66F4BDE31}" type="datetime1">
              <a:rPr lang="ko-KR" altLang="en-US" smtClean="0"/>
              <a:t>2022-09-20</a:t>
            </a:fld>
            <a:endParaRPr lang="ko-KR" altLang="en-US"/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ED10565E-6A1E-FFEE-A8FB-1FB0CB69A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3649461"/>
              </p:ext>
            </p:extLst>
          </p:nvPr>
        </p:nvGraphicFramePr>
        <p:xfrm>
          <a:off x="878840" y="903817"/>
          <a:ext cx="8026400" cy="5532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D5203CF-ED28-43BF-71FB-17AE33BBB571}"/>
              </a:ext>
            </a:extLst>
          </p:cNvPr>
          <p:cNvSpPr txBox="1"/>
          <p:nvPr/>
        </p:nvSpPr>
        <p:spPr>
          <a:xfrm>
            <a:off x="152400" y="115746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 – HTML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DOM</a:t>
            </a:r>
            <a:r>
              <a:rPr lang="ko-KR" altLang="en-US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구조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4800C9A-6DFB-697C-CC95-F6B6FCC9F0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852" y="0"/>
            <a:ext cx="3081148" cy="6858001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89868244-3677-547A-305A-34C38FF02325}"/>
              </a:ext>
            </a:extLst>
          </p:cNvPr>
          <p:cNvSpPr/>
          <p:nvPr/>
        </p:nvSpPr>
        <p:spPr>
          <a:xfrm>
            <a:off x="9215120" y="1513840"/>
            <a:ext cx="2885440" cy="5207634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EC7157-9835-035E-00E3-4B03A388319C}"/>
              </a:ext>
            </a:extLst>
          </p:cNvPr>
          <p:cNvSpPr txBox="1"/>
          <p:nvPr/>
        </p:nvSpPr>
        <p:spPr>
          <a:xfrm>
            <a:off x="8576438" y="2098040"/>
            <a:ext cx="866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main1</a:t>
            </a:r>
            <a:endParaRPr lang="ko-KR" altLang="en-US" sz="11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1E556D-F13A-5B7D-3FE2-AB1379E34929}"/>
              </a:ext>
            </a:extLst>
          </p:cNvPr>
          <p:cNvSpPr txBox="1"/>
          <p:nvPr/>
        </p:nvSpPr>
        <p:spPr>
          <a:xfrm>
            <a:off x="8574976" y="3408478"/>
            <a:ext cx="866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main2</a:t>
            </a:r>
            <a:endParaRPr lang="ko-KR" altLang="en-US" sz="11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5A8033-D497-EDE2-2400-93D65841D4E5}"/>
              </a:ext>
            </a:extLst>
          </p:cNvPr>
          <p:cNvSpPr txBox="1"/>
          <p:nvPr/>
        </p:nvSpPr>
        <p:spPr>
          <a:xfrm>
            <a:off x="8574976" y="4492313"/>
            <a:ext cx="866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main3</a:t>
            </a:r>
            <a:endParaRPr lang="ko-KR" altLang="en-US" sz="11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DA0E91-AB81-4193-300D-CB5D7E222A86}"/>
              </a:ext>
            </a:extLst>
          </p:cNvPr>
          <p:cNvSpPr txBox="1"/>
          <p:nvPr/>
        </p:nvSpPr>
        <p:spPr>
          <a:xfrm>
            <a:off x="8574976" y="5730240"/>
            <a:ext cx="8661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/>
              <a:t>main4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086379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491</Words>
  <Application>Microsoft Office PowerPoint</Application>
  <PresentationFormat>와이드스크린</PresentationFormat>
  <Paragraphs>152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휴먼모음T</vt:lpstr>
      <vt:lpstr>Arial</vt:lpstr>
      <vt:lpstr>MS Reference Sans Serif</vt:lpstr>
      <vt:lpstr>Office 테마</vt:lpstr>
      <vt:lpstr>Clone coding</vt:lpstr>
      <vt:lpstr>목 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Clone coding</dc:title>
  <dc:creator>장윤신</dc:creator>
  <cp:lastModifiedBy>장윤신</cp:lastModifiedBy>
  <cp:revision>3</cp:revision>
  <dcterms:created xsi:type="dcterms:W3CDTF">2022-09-20T09:27:26Z</dcterms:created>
  <dcterms:modified xsi:type="dcterms:W3CDTF">2022-09-20T11:28:21Z</dcterms:modified>
</cp:coreProperties>
</file>

<file path=docProps/thumbnail.jpeg>
</file>